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8" r:id="rId2"/>
  </p:sldMasterIdLst>
  <p:notesMasterIdLst>
    <p:notesMasterId r:id="rId17"/>
  </p:notesMasterIdLst>
  <p:sldIdLst>
    <p:sldId id="256" r:id="rId3"/>
    <p:sldId id="257" r:id="rId4"/>
    <p:sldId id="259" r:id="rId5"/>
    <p:sldId id="261" r:id="rId6"/>
    <p:sldId id="263" r:id="rId7"/>
    <p:sldId id="262" r:id="rId8"/>
    <p:sldId id="264" r:id="rId9"/>
    <p:sldId id="269" r:id="rId10"/>
    <p:sldId id="270" r:id="rId11"/>
    <p:sldId id="273" r:id="rId12"/>
    <p:sldId id="272" r:id="rId13"/>
    <p:sldId id="266" r:id="rId14"/>
    <p:sldId id="274" r:id="rId15"/>
    <p:sldId id="268" r:id="rId16"/>
  </p:sldIdLst>
  <p:sldSz cx="9144000" cy="5143500" type="screen16x9"/>
  <p:notesSz cx="6858000" cy="9144000"/>
  <p:defaultText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>
              <a:defRPr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7" name="Google Shape;707;g287fa921f8d_0_1382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287fa921f8d_0_1382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9028689" name="Google Shape;1588;g184d99d1a72_0_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71798" name="Google Shape;1589;g184d99d1a72_0_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628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9028689" name="Google Shape;1588;g184d99d1a72_0_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71798" name="Google Shape;1589;g184d99d1a72_0_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63845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8" name="Google Shape;1588;g184d99d1a72_0_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184d99d1a72_0_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8" name="Google Shape;1588;g184d99d1a72_0_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184d99d1a72_0_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91088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8" name="Google Shape;1068;gd431007ba2_0_2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d431007ba2_0_2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9933850" name="Google Shape;1588;g184d99d1a72_0_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994052" name="Google Shape;1589;g184d99d1a72_0_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574361" name="Google Shape;1588;g184d99d1a72_0_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3092160" name="Google Shape;1589;g184d99d1a72_0_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83215991" name="Google Shape;1588;g184d99d1a72_0_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5705602" name="Google Shape;1589;g184d99d1a72_0_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87141" name="Google Shape;1588;g184d99d1a72_0_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267624" name="Google Shape;1589;g184d99d1a72_0_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94474749" name="Google Shape;1588;g184d99d1a72_0_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912499" name="Google Shape;1589;g184d99d1a72_0_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9028689" name="Google Shape;1588;g184d99d1a72_0_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71798" name="Google Shape;1589;g184d99d1a72_0_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0625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9028689" name="Google Shape;1588;g184d99d1a72_0_1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71798" name="Google Shape;1589;g184d99d1a72_0_1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400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slide" type="title" userDrawn="1">
  <p:cSld name="TIT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" name="Google Shape;10;p2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" name="Google Shape;11;p2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" name="Google Shape;12;p2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3" name="Google Shape;13;p2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" name="Google Shape;14;p2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" name="Google Shape;15;p2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 bwMode="auto">
          <a:xfrm>
            <a:off x="713225" y="1252927"/>
            <a:ext cx="4370100" cy="21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 bwMode="auto">
          <a:xfrm>
            <a:off x="713225" y="3414773"/>
            <a:ext cx="437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Big number" userDrawn="1">
  <p:cSld name="BIG_NUMB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 txBox="1">
            <a:spLocks noGrp="1"/>
          </p:cNvSpPr>
          <p:nvPr>
            <p:ph type="title" hasCustomPrompt="1"/>
          </p:nvPr>
        </p:nvSpPr>
        <p:spPr bwMode="auto">
          <a:xfrm>
            <a:off x="3110500" y="1782613"/>
            <a:ext cx="5320200" cy="9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pPr>
              <a:defRPr/>
            </a:pPr>
            <a:r>
              <a:t>xx%</a:t>
            </a:r>
          </a:p>
        </p:txBody>
      </p:sp>
      <p:sp>
        <p:nvSpPr>
          <p:cNvPr id="111" name="Google Shape;111;p11"/>
          <p:cNvSpPr txBox="1">
            <a:spLocks noGrp="1"/>
          </p:cNvSpPr>
          <p:nvPr>
            <p:ph type="subTitle" idx="1"/>
          </p:nvPr>
        </p:nvSpPr>
        <p:spPr bwMode="auto">
          <a:xfrm>
            <a:off x="3110500" y="2863787"/>
            <a:ext cx="5320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pPr>
              <a:defRPr/>
            </a:pPr>
            <a:endParaRPr/>
          </a:p>
        </p:txBody>
      </p:sp>
      <p:grpSp>
        <p:nvGrpSpPr>
          <p:cNvPr id="112" name="Google Shape;112;p11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13" name="Google Shape;113;p11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4" name="Google Shape;114;p11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" name="Google Shape;115;p11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16" name="Google Shape;116;p11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17" name="Google Shape;117;p11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18" name="Google Shape;118;p11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" name="Google Shape;119;p11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20" name="Google Shape;120;p11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Blank" type="blank" userDrawn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able of contents" userDrawn="1">
  <p:cSld name="BLANK_1_1_1_1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 txBox="1">
            <a:spLocks noGrp="1"/>
          </p:cNvSpPr>
          <p:nvPr>
            <p:ph type="title" hasCustomPrompt="1"/>
          </p:nvPr>
        </p:nvSpPr>
        <p:spPr bwMode="auto">
          <a:xfrm>
            <a:off x="720000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pPr>
              <a:defRPr/>
            </a:pPr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2" hasCustomPrompt="1"/>
          </p:nvPr>
        </p:nvSpPr>
        <p:spPr bwMode="auto">
          <a:xfrm>
            <a:off x="720000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pPr>
              <a:defRPr/>
            </a:pPr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3" hasCustomPrompt="1"/>
          </p:nvPr>
        </p:nvSpPr>
        <p:spPr bwMode="auto">
          <a:xfrm>
            <a:off x="2709178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pPr>
              <a:defRPr/>
            </a:pPr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4" hasCustomPrompt="1"/>
          </p:nvPr>
        </p:nvSpPr>
        <p:spPr bwMode="auto">
          <a:xfrm>
            <a:off x="2709178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pPr>
              <a:defRPr/>
            </a:pPr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5" hasCustomPrompt="1"/>
          </p:nvPr>
        </p:nvSpPr>
        <p:spPr bwMode="auto">
          <a:xfrm>
            <a:off x="4698355" y="1404675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pPr>
              <a:defRPr/>
            </a:pPr>
            <a:r>
              <a:t>xx%</a:t>
            </a:r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6" hasCustomPrompt="1"/>
          </p:nvPr>
        </p:nvSpPr>
        <p:spPr bwMode="auto">
          <a:xfrm>
            <a:off x="4698355" y="3066688"/>
            <a:ext cx="761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pPr>
              <a:defRPr/>
            </a:pPr>
            <a:r>
              <a:t>xx%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 bwMode="auto">
          <a:xfrm>
            <a:off x="720000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7"/>
          </p:nvPr>
        </p:nvSpPr>
        <p:spPr bwMode="auto">
          <a:xfrm>
            <a:off x="2709178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8"/>
          </p:nvPr>
        </p:nvSpPr>
        <p:spPr bwMode="auto">
          <a:xfrm>
            <a:off x="4698355" y="185226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9"/>
          </p:nvPr>
        </p:nvSpPr>
        <p:spPr bwMode="auto">
          <a:xfrm>
            <a:off x="720000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13"/>
          </p:nvPr>
        </p:nvSpPr>
        <p:spPr bwMode="auto">
          <a:xfrm>
            <a:off x="2709178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14"/>
          </p:nvPr>
        </p:nvSpPr>
        <p:spPr bwMode="auto">
          <a:xfrm>
            <a:off x="4698355" y="3514248"/>
            <a:ext cx="15939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grpSp>
        <p:nvGrpSpPr>
          <p:cNvPr id="135" name="Google Shape;135;p13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36" name="Google Shape;136;p13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37" name="Google Shape;137;p13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8" name="Google Shape;138;p13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39" name="Google Shape;139;p13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0" name="Google Shape;140;p13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1" name="Google Shape;141;p13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" name="Google Shape;142;p13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43" name="Google Shape;143;p13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44" name="Google Shape;144;p13"/>
          <p:cNvSpPr txBox="1">
            <a:spLocks noGrp="1"/>
          </p:cNvSpPr>
          <p:nvPr>
            <p:ph type="title" idx="15"/>
          </p:nvPr>
        </p:nvSpPr>
        <p:spPr bwMode="auto"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text" userDrawn="1">
  <p:cSld name="CUSTOM_4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>
            <a:spLocks noGrp="1"/>
          </p:cNvSpPr>
          <p:nvPr>
            <p:ph type="title"/>
          </p:nvPr>
        </p:nvSpPr>
        <p:spPr bwMode="auto">
          <a:xfrm>
            <a:off x="3758050" y="1937075"/>
            <a:ext cx="323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7" name="Google Shape;147;p14"/>
          <p:cNvSpPr txBox="1">
            <a:spLocks noGrp="1"/>
          </p:cNvSpPr>
          <p:nvPr>
            <p:ph type="subTitle" idx="1"/>
          </p:nvPr>
        </p:nvSpPr>
        <p:spPr bwMode="auto">
          <a:xfrm>
            <a:off x="3758050" y="2433575"/>
            <a:ext cx="3233100" cy="9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grpSp>
        <p:nvGrpSpPr>
          <p:cNvPr id="148" name="Google Shape;148;p14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9" name="Google Shape;149;p14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0" name="Google Shape;150;p14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" name="Google Shape;151;p14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2" name="Google Shape;152;p14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53" name="Google Shape;153;p14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4" name="Google Shape;154;p14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" name="Google Shape;155;p14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56" name="Google Shape;156;p14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three columns" userDrawn="1">
  <p:cSld name="CUSTOM_6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" name="Google Shape;158;p15"/>
          <p:cNvSpPr txBox="1">
            <a:spLocks noGrp="1"/>
          </p:cNvSpPr>
          <p:nvPr>
            <p:ph type="subTitle" idx="1"/>
          </p:nvPr>
        </p:nvSpPr>
        <p:spPr bwMode="auto">
          <a:xfrm>
            <a:off x="901849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9" name="Google Shape;159;p15"/>
          <p:cNvSpPr txBox="1">
            <a:spLocks noGrp="1"/>
          </p:cNvSpPr>
          <p:nvPr>
            <p:ph type="subTitle" idx="2"/>
          </p:nvPr>
        </p:nvSpPr>
        <p:spPr bwMode="auto">
          <a:xfrm>
            <a:off x="3473632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0" name="Google Shape;160;p15"/>
          <p:cNvSpPr txBox="1">
            <a:spLocks noGrp="1"/>
          </p:cNvSpPr>
          <p:nvPr>
            <p:ph type="subTitle" idx="3"/>
          </p:nvPr>
        </p:nvSpPr>
        <p:spPr bwMode="auto">
          <a:xfrm>
            <a:off x="6045421" y="250362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1" name="Google Shape;161;p15"/>
          <p:cNvSpPr txBox="1">
            <a:spLocks noGrp="1"/>
          </p:cNvSpPr>
          <p:nvPr>
            <p:ph type="subTitle" idx="4"/>
          </p:nvPr>
        </p:nvSpPr>
        <p:spPr bwMode="auto">
          <a:xfrm>
            <a:off x="901849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62" name="Google Shape;162;p15"/>
          <p:cNvSpPr txBox="1">
            <a:spLocks noGrp="1"/>
          </p:cNvSpPr>
          <p:nvPr>
            <p:ph type="subTitle" idx="5"/>
          </p:nvPr>
        </p:nvSpPr>
        <p:spPr bwMode="auto">
          <a:xfrm>
            <a:off x="3473636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63" name="Google Shape;163;p15"/>
          <p:cNvSpPr txBox="1">
            <a:spLocks noGrp="1"/>
          </p:cNvSpPr>
          <p:nvPr>
            <p:ph type="subTitle" idx="6"/>
          </p:nvPr>
        </p:nvSpPr>
        <p:spPr bwMode="auto">
          <a:xfrm>
            <a:off x="6045421" y="1609225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grpSp>
        <p:nvGrpSpPr>
          <p:cNvPr id="164" name="Google Shape;164;p15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5" name="Google Shape;165;p15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6" name="Google Shape;166;p15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7" name="Google Shape;167;p15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68" name="Google Shape;168;p15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69" name="Google Shape;169;p15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70" name="Google Shape;170;p15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1" name="Google Shape;171;p15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2" name="Google Shape;172;p15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73" name="Google Shape;173;p15"/>
          <p:cNvSpPr txBox="1">
            <a:spLocks noGrp="1"/>
          </p:cNvSpPr>
          <p:nvPr>
            <p:ph type="title"/>
          </p:nvPr>
        </p:nvSpPr>
        <p:spPr bwMode="auto"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four columns" userDrawn="1">
  <p:cSld name="CUSTOM_5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>
            <a:spLocks noGrp="1"/>
          </p:cNvSpPr>
          <p:nvPr>
            <p:ph type="subTitle" idx="1"/>
          </p:nvPr>
        </p:nvSpPr>
        <p:spPr bwMode="auto">
          <a:xfrm>
            <a:off x="2321755" y="1748900"/>
            <a:ext cx="2848199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6" name="Google Shape;176;p16"/>
          <p:cNvSpPr txBox="1">
            <a:spLocks noGrp="1"/>
          </p:cNvSpPr>
          <p:nvPr>
            <p:ph type="subTitle" idx="2"/>
          </p:nvPr>
        </p:nvSpPr>
        <p:spPr bwMode="auto">
          <a:xfrm>
            <a:off x="5614906" y="1748900"/>
            <a:ext cx="2848199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7" name="Google Shape;177;p16"/>
          <p:cNvSpPr txBox="1">
            <a:spLocks noGrp="1"/>
          </p:cNvSpPr>
          <p:nvPr>
            <p:ph type="subTitle" idx="3"/>
          </p:nvPr>
        </p:nvSpPr>
        <p:spPr bwMode="auto">
          <a:xfrm>
            <a:off x="2321754" y="3409475"/>
            <a:ext cx="2848199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8" name="Google Shape;178;p16"/>
          <p:cNvSpPr txBox="1">
            <a:spLocks noGrp="1"/>
          </p:cNvSpPr>
          <p:nvPr>
            <p:ph type="subTitle" idx="4"/>
          </p:nvPr>
        </p:nvSpPr>
        <p:spPr bwMode="auto">
          <a:xfrm>
            <a:off x="5614906" y="3409475"/>
            <a:ext cx="2848199" cy="10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9" name="Google Shape;179;p16"/>
          <p:cNvSpPr txBox="1">
            <a:spLocks noGrp="1"/>
          </p:cNvSpPr>
          <p:nvPr>
            <p:ph type="subTitle" idx="5"/>
          </p:nvPr>
        </p:nvSpPr>
        <p:spPr bwMode="auto">
          <a:xfrm>
            <a:off x="2321754" y="1379350"/>
            <a:ext cx="2848199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80" name="Google Shape;180;p16"/>
          <p:cNvSpPr txBox="1">
            <a:spLocks noGrp="1"/>
          </p:cNvSpPr>
          <p:nvPr>
            <p:ph type="subTitle" idx="6"/>
          </p:nvPr>
        </p:nvSpPr>
        <p:spPr bwMode="auto">
          <a:xfrm>
            <a:off x="2321754" y="3040000"/>
            <a:ext cx="2848199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81" name="Google Shape;181;p16"/>
          <p:cNvSpPr txBox="1">
            <a:spLocks noGrp="1"/>
          </p:cNvSpPr>
          <p:nvPr>
            <p:ph type="subTitle" idx="7"/>
          </p:nvPr>
        </p:nvSpPr>
        <p:spPr bwMode="auto">
          <a:xfrm>
            <a:off x="5614879" y="1379350"/>
            <a:ext cx="2848199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subTitle" idx="8"/>
          </p:nvPr>
        </p:nvSpPr>
        <p:spPr bwMode="auto">
          <a:xfrm>
            <a:off x="5614879" y="3040000"/>
            <a:ext cx="2848199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grpSp>
        <p:nvGrpSpPr>
          <p:cNvPr id="183" name="Google Shape;183;p16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84" name="Google Shape;184;p16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85" name="Google Shape;185;p16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6" name="Google Shape;186;p16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87" name="Google Shape;187;p16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88" name="Google Shape;188;p16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89" name="Google Shape;189;p16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16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91" name="Google Shape;191;p16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92" name="Google Shape;192;p16"/>
          <p:cNvSpPr txBox="1">
            <a:spLocks noGrp="1"/>
          </p:cNvSpPr>
          <p:nvPr>
            <p:ph type="title"/>
          </p:nvPr>
        </p:nvSpPr>
        <p:spPr bwMode="auto"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six columns" userDrawn="1">
  <p:cSld name="CUSTOM_7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 txBox="1">
            <a:spLocks noGrp="1"/>
          </p:cNvSpPr>
          <p:nvPr>
            <p:ph type="subTitle" idx="1"/>
          </p:nvPr>
        </p:nvSpPr>
        <p:spPr bwMode="auto">
          <a:xfrm>
            <a:off x="720000" y="1710171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5" name="Google Shape;195;p17"/>
          <p:cNvSpPr txBox="1">
            <a:spLocks noGrp="1"/>
          </p:cNvSpPr>
          <p:nvPr>
            <p:ph type="subTitle" idx="2"/>
          </p:nvPr>
        </p:nvSpPr>
        <p:spPr bwMode="auto">
          <a:xfrm>
            <a:off x="3490950" y="1710149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6" name="Google Shape;196;p17"/>
          <p:cNvSpPr txBox="1">
            <a:spLocks noGrp="1"/>
          </p:cNvSpPr>
          <p:nvPr>
            <p:ph type="subTitle" idx="3"/>
          </p:nvPr>
        </p:nvSpPr>
        <p:spPr bwMode="auto">
          <a:xfrm>
            <a:off x="720000" y="3498800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7" name="Google Shape;197;p17"/>
          <p:cNvSpPr txBox="1">
            <a:spLocks noGrp="1"/>
          </p:cNvSpPr>
          <p:nvPr>
            <p:ph type="subTitle" idx="4"/>
          </p:nvPr>
        </p:nvSpPr>
        <p:spPr bwMode="auto">
          <a:xfrm>
            <a:off x="3490950" y="3498796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8" name="Google Shape;198;p17"/>
          <p:cNvSpPr txBox="1">
            <a:spLocks noGrp="1"/>
          </p:cNvSpPr>
          <p:nvPr>
            <p:ph type="subTitle" idx="5"/>
          </p:nvPr>
        </p:nvSpPr>
        <p:spPr bwMode="auto">
          <a:xfrm>
            <a:off x="6268669" y="1710149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9" name="Google Shape;199;p17"/>
          <p:cNvSpPr txBox="1">
            <a:spLocks noGrp="1"/>
          </p:cNvSpPr>
          <p:nvPr>
            <p:ph type="subTitle" idx="6"/>
          </p:nvPr>
        </p:nvSpPr>
        <p:spPr bwMode="auto">
          <a:xfrm>
            <a:off x="6268669" y="3498796"/>
            <a:ext cx="2162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00" name="Google Shape;200;p17"/>
          <p:cNvSpPr txBox="1">
            <a:spLocks noGrp="1"/>
          </p:cNvSpPr>
          <p:nvPr>
            <p:ph type="subTitle" idx="7"/>
          </p:nvPr>
        </p:nvSpPr>
        <p:spPr bwMode="auto">
          <a:xfrm>
            <a:off x="720000" y="1017724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201" name="Google Shape;201;p17"/>
          <p:cNvSpPr txBox="1">
            <a:spLocks noGrp="1"/>
          </p:cNvSpPr>
          <p:nvPr>
            <p:ph type="subTitle" idx="8"/>
          </p:nvPr>
        </p:nvSpPr>
        <p:spPr bwMode="auto">
          <a:xfrm>
            <a:off x="3490950" y="1017724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202" name="Google Shape;202;p17"/>
          <p:cNvSpPr txBox="1">
            <a:spLocks noGrp="1"/>
          </p:cNvSpPr>
          <p:nvPr>
            <p:ph type="subTitle" idx="9"/>
          </p:nvPr>
        </p:nvSpPr>
        <p:spPr bwMode="auto">
          <a:xfrm>
            <a:off x="6268669" y="1017724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203" name="Google Shape;203;p17"/>
          <p:cNvSpPr txBox="1">
            <a:spLocks noGrp="1"/>
          </p:cNvSpPr>
          <p:nvPr>
            <p:ph type="subTitle" idx="13"/>
          </p:nvPr>
        </p:nvSpPr>
        <p:spPr bwMode="auto">
          <a:xfrm>
            <a:off x="720000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204" name="Google Shape;204;p17"/>
          <p:cNvSpPr txBox="1">
            <a:spLocks noGrp="1"/>
          </p:cNvSpPr>
          <p:nvPr>
            <p:ph type="subTitle" idx="14"/>
          </p:nvPr>
        </p:nvSpPr>
        <p:spPr bwMode="auto">
          <a:xfrm>
            <a:off x="3490950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205" name="Google Shape;205;p17"/>
          <p:cNvSpPr txBox="1">
            <a:spLocks noGrp="1"/>
          </p:cNvSpPr>
          <p:nvPr>
            <p:ph type="subTitle" idx="15"/>
          </p:nvPr>
        </p:nvSpPr>
        <p:spPr bwMode="auto">
          <a:xfrm>
            <a:off x="6268669" y="2803097"/>
            <a:ext cx="2162100" cy="6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grpSp>
        <p:nvGrpSpPr>
          <p:cNvPr id="206" name="Google Shape;206;p17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07" name="Google Shape;207;p17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08" name="Google Shape;208;p17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9" name="Google Shape;209;p17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10" name="Google Shape;210;p17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11" name="Google Shape;211;p17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2" name="Google Shape;212;p17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" name="Google Shape;213;p17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14" name="Google Shape;214;p17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215" name="Google Shape;215;p17"/>
          <p:cNvSpPr txBox="1">
            <a:spLocks noGrp="1"/>
          </p:cNvSpPr>
          <p:nvPr>
            <p:ph type="title"/>
          </p:nvPr>
        </p:nvSpPr>
        <p:spPr bwMode="auto"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hanks" userDrawn="1">
  <p:cSld name="CUSTOM_3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 txBox="1">
            <a:spLocks noGrp="1"/>
          </p:cNvSpPr>
          <p:nvPr>
            <p:ph type="title"/>
          </p:nvPr>
        </p:nvSpPr>
        <p:spPr bwMode="auto">
          <a:xfrm>
            <a:off x="3982663" y="539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8" name="Google Shape;218;p18"/>
          <p:cNvSpPr txBox="1">
            <a:spLocks noGrp="1"/>
          </p:cNvSpPr>
          <p:nvPr>
            <p:ph type="subTitle" idx="1"/>
          </p:nvPr>
        </p:nvSpPr>
        <p:spPr bwMode="auto">
          <a:xfrm>
            <a:off x="3982625" y="17199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9" name="Google Shape;219;p18"/>
          <p:cNvSpPr txBox="1"/>
          <p:nvPr/>
        </p:nvSpPr>
        <p:spPr bwMode="auto"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300"/>
              </a:spcBef>
              <a:spcAft>
                <a:spcPts val="0"/>
              </a:spcAft>
              <a:buNone/>
              <a:defRPr/>
            </a:pPr>
            <a:r>
              <a:rPr lang="en" sz="1000" b="1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 This presentation template was created by </a:t>
            </a:r>
            <a:r>
              <a:rPr lang="en" sz="1000" b="1" u="sng">
                <a:solidFill>
                  <a:schemeClr val="hlink"/>
                </a:solidFill>
                <a:latin typeface="Open Sans"/>
                <a:ea typeface="Open Sans"/>
                <a:cs typeface="Open Sans"/>
                <a:hlinkClick r:id="rId2" tooltip="https://bit.ly/3A1uf1Q"/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hlinkClick r:id="rId3" tooltip="http://bit.ly/2TyoMsr"/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hlinkClick r:id="rId4" tooltip="http://bit.ly/2TtBDfr"/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</a:rPr>
              <a:t> </a:t>
            </a:r>
            <a:endParaRPr sz="1000" b="1" u="sng">
              <a:solidFill>
                <a:schemeClr val="dk1"/>
              </a:solidFill>
              <a:latin typeface="Open Sans"/>
              <a:ea typeface="Open Sans"/>
              <a:cs typeface="Open Sans"/>
            </a:endParaRPr>
          </a:p>
        </p:txBody>
      </p:sp>
      <p:grpSp>
        <p:nvGrpSpPr>
          <p:cNvPr id="220" name="Google Shape;220;p18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1" name="Google Shape;221;p18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2" name="Google Shape;222;p18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" name="Google Shape;223;p18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24" name="Google Shape;224;p18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25" name="Google Shape;225;p18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6" name="Google Shape;226;p18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7" name="Google Shape;227;p18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28" name="Google Shape;228;p18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Background" userDrawn="1">
  <p:cSld name="CUSTOM_9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230" name="Google Shape;230;p19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1" name="Google Shape;231;p19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2" name="Google Shape;232;p19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19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4" name="Google Shape;234;p19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35" name="Google Shape;235;p19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6" name="Google Shape;236;p19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19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8" name="Google Shape;238;p19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239" name="Google Shape;239;p19"/>
          <p:cNvGrpSpPr/>
          <p:nvPr/>
        </p:nvGrpSpPr>
        <p:grpSpPr bwMode="auto">
          <a:xfrm>
            <a:off x="518844" y="755087"/>
            <a:ext cx="3381109" cy="3633336"/>
            <a:chOff x="1742895" y="795775"/>
            <a:chExt cx="3381109" cy="3633336"/>
          </a:xfrm>
        </p:grpSpPr>
        <p:sp>
          <p:nvSpPr>
            <p:cNvPr id="240" name="Google Shape;240;p19"/>
            <p:cNvSpPr/>
            <p:nvPr/>
          </p:nvSpPr>
          <p:spPr bwMode="auto">
            <a:xfrm>
              <a:off x="1913656" y="3200832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41" name="Google Shape;241;p19"/>
            <p:cNvSpPr/>
            <p:nvPr/>
          </p:nvSpPr>
          <p:spPr bwMode="auto">
            <a:xfrm>
              <a:off x="1910411" y="3196997"/>
              <a:ext cx="46022" cy="46081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grpSp>
          <p:nvGrpSpPr>
            <p:cNvPr id="242" name="Google Shape;242;p19"/>
            <p:cNvGrpSpPr/>
            <p:nvPr/>
          </p:nvGrpSpPr>
          <p:grpSpPr bwMode="auto"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243" name="Google Shape;243;p19"/>
              <p:cNvSpPr/>
              <p:nvPr/>
            </p:nvSpPr>
            <p:spPr bwMode="auto">
              <a:xfrm>
                <a:off x="7486500" y="2665625"/>
                <a:ext cx="13685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2645" extrusionOk="0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44" name="Google Shape;244;p19"/>
              <p:cNvSpPr/>
              <p:nvPr/>
            </p:nvSpPr>
            <p:spPr bwMode="auto">
              <a:xfrm>
                <a:off x="7313500" y="2548975"/>
                <a:ext cx="85375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661" extrusionOk="0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45" name="Google Shape;245;p19"/>
              <p:cNvSpPr/>
              <p:nvPr/>
            </p:nvSpPr>
            <p:spPr bwMode="auto">
              <a:xfrm>
                <a:off x="7252725" y="2143825"/>
                <a:ext cx="207600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6272" extrusionOk="0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46" name="Google Shape;246;p19"/>
              <p:cNvSpPr/>
              <p:nvPr/>
            </p:nvSpPr>
            <p:spPr bwMode="auto">
              <a:xfrm>
                <a:off x="7564200" y="1778325"/>
                <a:ext cx="4107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643" extrusionOk="0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47" name="Google Shape;247;p19"/>
              <p:cNvSpPr/>
              <p:nvPr/>
            </p:nvSpPr>
            <p:spPr bwMode="auto">
              <a:xfrm>
                <a:off x="6975825" y="2325875"/>
                <a:ext cx="51500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51" extrusionOk="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48" name="Google Shape;248;p19"/>
              <p:cNvSpPr/>
              <p:nvPr/>
            </p:nvSpPr>
            <p:spPr bwMode="auto">
              <a:xfrm>
                <a:off x="6992525" y="1930925"/>
                <a:ext cx="220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82" extrusionOk="0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49" name="Google Shape;249;p19"/>
              <p:cNvSpPr/>
              <p:nvPr/>
            </p:nvSpPr>
            <p:spPr bwMode="auto">
              <a:xfrm>
                <a:off x="6934075" y="2211075"/>
                <a:ext cx="141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67" extrusionOk="0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50" name="Google Shape;250;p19"/>
              <p:cNvSpPr/>
              <p:nvPr/>
            </p:nvSpPr>
            <p:spPr bwMode="auto">
              <a:xfrm>
                <a:off x="6935000" y="2456875"/>
                <a:ext cx="344900" cy="344675"/>
              </a:xfrm>
              <a:custGeom>
                <a:avLst/>
                <a:gdLst/>
                <a:ahLst/>
                <a:cxnLst/>
                <a:rect l="l" t="t" r="r" b="b"/>
                <a:pathLst>
                  <a:path w="13796" h="13787" extrusionOk="0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51" name="Google Shape;251;p19"/>
              <p:cNvSpPr/>
              <p:nvPr/>
            </p:nvSpPr>
            <p:spPr bwMode="auto">
              <a:xfrm>
                <a:off x="7073000" y="2596525"/>
                <a:ext cx="406100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44" h="11235" extrusionOk="0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52" name="Google Shape;252;p19"/>
              <p:cNvSpPr/>
              <p:nvPr/>
            </p:nvSpPr>
            <p:spPr bwMode="auto">
              <a:xfrm>
                <a:off x="7071375" y="2595125"/>
                <a:ext cx="4093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16374" h="11346" extrusionOk="0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53" name="Google Shape;253;p19"/>
              <p:cNvSpPr/>
              <p:nvPr/>
            </p:nvSpPr>
            <p:spPr bwMode="auto">
              <a:xfrm>
                <a:off x="7102675" y="2623425"/>
                <a:ext cx="346750" cy="227075"/>
              </a:xfrm>
              <a:custGeom>
                <a:avLst/>
                <a:gdLst/>
                <a:ahLst/>
                <a:cxnLst/>
                <a:rect l="l" t="t" r="r" b="b"/>
                <a:pathLst>
                  <a:path w="13870" h="9083" extrusionOk="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54" name="Google Shape;254;p19"/>
              <p:cNvSpPr/>
              <p:nvPr/>
            </p:nvSpPr>
            <p:spPr bwMode="auto">
              <a:xfrm>
                <a:off x="7101050" y="2622025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55" name="Google Shape;255;p19"/>
              <p:cNvSpPr/>
              <p:nvPr/>
            </p:nvSpPr>
            <p:spPr bwMode="auto">
              <a:xfrm>
                <a:off x="7448000" y="2694150"/>
                <a:ext cx="2825" cy="761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3044" extrusionOk="0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56" name="Google Shape;256;p19"/>
              <p:cNvSpPr/>
              <p:nvPr/>
            </p:nvSpPr>
            <p:spPr bwMode="auto">
              <a:xfrm>
                <a:off x="7271525" y="2605800"/>
                <a:ext cx="9050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63" extrusionOk="0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57" name="Google Shape;257;p19"/>
              <p:cNvSpPr/>
              <p:nvPr/>
            </p:nvSpPr>
            <p:spPr bwMode="auto">
              <a:xfrm>
                <a:off x="7006425" y="2875275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58" name="Google Shape;258;p19"/>
              <p:cNvSpPr/>
              <p:nvPr/>
            </p:nvSpPr>
            <p:spPr bwMode="auto">
              <a:xfrm>
                <a:off x="7005050" y="2873899"/>
                <a:ext cx="5420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0" h="1568" extrusionOk="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59" name="Google Shape;259;p19"/>
              <p:cNvSpPr/>
              <p:nvPr/>
            </p:nvSpPr>
            <p:spPr bwMode="auto">
              <a:xfrm>
                <a:off x="7010150" y="2901725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60" name="Google Shape;260;p19"/>
              <p:cNvSpPr/>
              <p:nvPr/>
            </p:nvSpPr>
            <p:spPr bwMode="auto">
              <a:xfrm>
                <a:off x="7224425" y="2877600"/>
                <a:ext cx="1030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456" extrusionOk="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61" name="Google Shape;261;p19"/>
              <p:cNvSpPr/>
              <p:nvPr/>
            </p:nvSpPr>
            <p:spPr bwMode="auto">
              <a:xfrm>
                <a:off x="7223050" y="2875975"/>
                <a:ext cx="1060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76" extrusionOk="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62" name="Google Shape;262;p19"/>
              <p:cNvSpPr/>
              <p:nvPr/>
            </p:nvSpPr>
            <p:spPr bwMode="auto">
              <a:xfrm>
                <a:off x="7171800" y="2666550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63" name="Google Shape;263;p19"/>
              <p:cNvSpPr/>
              <p:nvPr/>
            </p:nvSpPr>
            <p:spPr bwMode="auto">
              <a:xfrm>
                <a:off x="7184075" y="2654025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64" name="Google Shape;264;p19"/>
              <p:cNvSpPr/>
              <p:nvPr/>
            </p:nvSpPr>
            <p:spPr bwMode="auto">
              <a:xfrm>
                <a:off x="7182700" y="2652400"/>
                <a:ext cx="188800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86" extrusionOk="0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65" name="Google Shape;265;p19"/>
              <p:cNvSpPr/>
              <p:nvPr/>
            </p:nvSpPr>
            <p:spPr bwMode="auto">
              <a:xfrm>
                <a:off x="7212850" y="2737750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66" name="Google Shape;266;p19"/>
              <p:cNvSpPr/>
              <p:nvPr/>
            </p:nvSpPr>
            <p:spPr bwMode="auto">
              <a:xfrm>
                <a:off x="7211225" y="2736375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67" name="Google Shape;267;p19"/>
              <p:cNvSpPr/>
              <p:nvPr/>
            </p:nvSpPr>
            <p:spPr bwMode="auto">
              <a:xfrm>
                <a:off x="7226750" y="2742400"/>
                <a:ext cx="995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88" extrusionOk="0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68" name="Google Shape;268;p19"/>
              <p:cNvSpPr/>
              <p:nvPr/>
            </p:nvSpPr>
            <p:spPr bwMode="auto">
              <a:xfrm>
                <a:off x="7234875" y="27644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69" name="Google Shape;269;p19"/>
              <p:cNvSpPr/>
              <p:nvPr/>
            </p:nvSpPr>
            <p:spPr bwMode="auto">
              <a:xfrm>
                <a:off x="7233475" y="2763025"/>
                <a:ext cx="867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21" extrusionOk="0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70" name="Google Shape;270;p19"/>
              <p:cNvSpPr/>
              <p:nvPr/>
            </p:nvSpPr>
            <p:spPr bwMode="auto">
              <a:xfrm>
                <a:off x="725180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71" name="Google Shape;271;p19"/>
              <p:cNvSpPr/>
              <p:nvPr/>
            </p:nvSpPr>
            <p:spPr bwMode="auto">
              <a:xfrm>
                <a:off x="72610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72" name="Google Shape;272;p19"/>
              <p:cNvSpPr/>
              <p:nvPr/>
            </p:nvSpPr>
            <p:spPr bwMode="auto">
              <a:xfrm>
                <a:off x="7269900" y="2766975"/>
                <a:ext cx="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96" extrusionOk="0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73" name="Google Shape;273;p19"/>
              <p:cNvSpPr/>
              <p:nvPr/>
            </p:nvSpPr>
            <p:spPr bwMode="auto">
              <a:xfrm>
                <a:off x="7278950" y="27669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74" name="Google Shape;274;p19"/>
              <p:cNvSpPr/>
              <p:nvPr/>
            </p:nvSpPr>
            <p:spPr bwMode="auto">
              <a:xfrm>
                <a:off x="72879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75" name="Google Shape;275;p19"/>
              <p:cNvSpPr/>
              <p:nvPr/>
            </p:nvSpPr>
            <p:spPr bwMode="auto">
              <a:xfrm>
                <a:off x="729725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76" name="Google Shape;276;p19"/>
              <p:cNvSpPr/>
              <p:nvPr/>
            </p:nvSpPr>
            <p:spPr bwMode="auto">
              <a:xfrm>
                <a:off x="7249950" y="2672575"/>
                <a:ext cx="538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54" extrusionOk="0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77" name="Google Shape;277;p19"/>
              <p:cNvSpPr/>
              <p:nvPr/>
            </p:nvSpPr>
            <p:spPr bwMode="auto">
              <a:xfrm>
                <a:off x="7248549" y="2671200"/>
                <a:ext cx="566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64" extrusionOk="0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78" name="Google Shape;278;p19"/>
              <p:cNvSpPr/>
              <p:nvPr/>
            </p:nvSpPr>
            <p:spPr bwMode="auto">
              <a:xfrm>
                <a:off x="7265025" y="2701100"/>
                <a:ext cx="2390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4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79" name="Google Shape;279;p19"/>
              <p:cNvSpPr/>
              <p:nvPr/>
            </p:nvSpPr>
            <p:spPr bwMode="auto">
              <a:xfrm>
                <a:off x="7263400" y="2699725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80" name="Google Shape;280;p19"/>
              <p:cNvSpPr/>
              <p:nvPr/>
            </p:nvSpPr>
            <p:spPr bwMode="auto">
              <a:xfrm>
                <a:off x="7270125" y="2685800"/>
                <a:ext cx="137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49" extrusionOk="0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81" name="Google Shape;281;p19"/>
              <p:cNvSpPr/>
              <p:nvPr/>
            </p:nvSpPr>
            <p:spPr bwMode="auto">
              <a:xfrm>
                <a:off x="7268725" y="2684425"/>
                <a:ext cx="165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59" extrusionOk="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82" name="Google Shape;282;p19"/>
              <p:cNvSpPr/>
              <p:nvPr/>
            </p:nvSpPr>
            <p:spPr bwMode="auto">
              <a:xfrm>
                <a:off x="7257150" y="2782525"/>
                <a:ext cx="396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492" extrusionOk="0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83" name="Google Shape;283;p19"/>
              <p:cNvSpPr/>
              <p:nvPr/>
            </p:nvSpPr>
            <p:spPr bwMode="auto">
              <a:xfrm>
                <a:off x="7255525" y="2781125"/>
                <a:ext cx="42674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04" extrusionOk="0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84" name="Google Shape;284;p19"/>
              <p:cNvSpPr/>
              <p:nvPr/>
            </p:nvSpPr>
            <p:spPr bwMode="auto">
              <a:xfrm>
                <a:off x="7359875" y="1832850"/>
                <a:ext cx="241000" cy="240000"/>
              </a:xfrm>
              <a:custGeom>
                <a:avLst/>
                <a:gdLst/>
                <a:ahLst/>
                <a:cxnLst/>
                <a:rect l="l" t="t" r="r" b="b"/>
                <a:pathLst>
                  <a:path w="9640" h="9600" extrusionOk="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85" name="Google Shape;285;p19"/>
              <p:cNvSpPr/>
              <p:nvPr/>
            </p:nvSpPr>
            <p:spPr bwMode="auto">
              <a:xfrm>
                <a:off x="7358250" y="1831425"/>
                <a:ext cx="243775" cy="242850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9714" extrusionOk="0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86" name="Google Shape;286;p19"/>
              <p:cNvSpPr/>
              <p:nvPr/>
            </p:nvSpPr>
            <p:spPr bwMode="auto">
              <a:xfrm>
                <a:off x="7084600" y="1809400"/>
                <a:ext cx="406325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11235" extrusionOk="0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87" name="Google Shape;287;p19"/>
              <p:cNvSpPr/>
              <p:nvPr/>
            </p:nvSpPr>
            <p:spPr bwMode="auto">
              <a:xfrm>
                <a:off x="7083200" y="1808000"/>
                <a:ext cx="409125" cy="283900"/>
              </a:xfrm>
              <a:custGeom>
                <a:avLst/>
                <a:gdLst/>
                <a:ahLst/>
                <a:cxnLst/>
                <a:rect l="l" t="t" r="r" b="b"/>
                <a:pathLst>
                  <a:path w="16365" h="11356" extrusionOk="0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88" name="Google Shape;288;p19"/>
              <p:cNvSpPr/>
              <p:nvPr/>
            </p:nvSpPr>
            <p:spPr bwMode="auto">
              <a:xfrm>
                <a:off x="7114275" y="1836525"/>
                <a:ext cx="346975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9074" extrusionOk="0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89" name="Google Shape;289;p19"/>
              <p:cNvSpPr/>
              <p:nvPr/>
            </p:nvSpPr>
            <p:spPr bwMode="auto">
              <a:xfrm>
                <a:off x="7112875" y="1834900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90" name="Google Shape;290;p19"/>
              <p:cNvSpPr/>
              <p:nvPr/>
            </p:nvSpPr>
            <p:spPr bwMode="auto">
              <a:xfrm>
                <a:off x="7459600" y="1907275"/>
                <a:ext cx="30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3043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91" name="Google Shape;291;p19"/>
              <p:cNvSpPr/>
              <p:nvPr/>
            </p:nvSpPr>
            <p:spPr bwMode="auto">
              <a:xfrm>
                <a:off x="7283100" y="1818675"/>
                <a:ext cx="932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3" extrusionOk="0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92" name="Google Shape;292;p19"/>
              <p:cNvSpPr/>
              <p:nvPr/>
            </p:nvSpPr>
            <p:spPr bwMode="auto">
              <a:xfrm>
                <a:off x="7018025" y="2088150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93" name="Google Shape;293;p19"/>
              <p:cNvSpPr/>
              <p:nvPr/>
            </p:nvSpPr>
            <p:spPr bwMode="auto">
              <a:xfrm>
                <a:off x="7016650" y="2086775"/>
                <a:ext cx="54222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9" h="1568" extrusionOk="0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94" name="Google Shape;294;p19"/>
              <p:cNvSpPr/>
              <p:nvPr/>
            </p:nvSpPr>
            <p:spPr bwMode="auto">
              <a:xfrm>
                <a:off x="7021750" y="2114600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95" name="Google Shape;295;p19"/>
              <p:cNvSpPr/>
              <p:nvPr/>
            </p:nvSpPr>
            <p:spPr bwMode="auto">
              <a:xfrm>
                <a:off x="7236275" y="2090475"/>
                <a:ext cx="1029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456" extrusionOk="0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96" name="Google Shape;296;p19"/>
              <p:cNvSpPr/>
              <p:nvPr/>
            </p:nvSpPr>
            <p:spPr bwMode="auto">
              <a:xfrm>
                <a:off x="7234875" y="2089075"/>
                <a:ext cx="1057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67" extrusionOk="0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97" name="Google Shape;297;p19"/>
              <p:cNvSpPr/>
              <p:nvPr/>
            </p:nvSpPr>
            <p:spPr bwMode="auto">
              <a:xfrm>
                <a:off x="7183625" y="1879425"/>
                <a:ext cx="185775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6365" extrusionOk="0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98" name="Google Shape;298;p19"/>
              <p:cNvSpPr/>
              <p:nvPr/>
            </p:nvSpPr>
            <p:spPr bwMode="auto">
              <a:xfrm>
                <a:off x="7195900" y="1866900"/>
                <a:ext cx="1858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365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 bwMode="auto">
              <a:xfrm>
                <a:off x="7194525" y="1865525"/>
                <a:ext cx="188800" cy="161899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76" extrusionOk="0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00" name="Google Shape;300;p19"/>
              <p:cNvSpPr/>
              <p:nvPr/>
            </p:nvSpPr>
            <p:spPr bwMode="auto">
              <a:xfrm>
                <a:off x="7224425" y="1950625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01" name="Google Shape;301;p19"/>
              <p:cNvSpPr/>
              <p:nvPr/>
            </p:nvSpPr>
            <p:spPr bwMode="auto">
              <a:xfrm>
                <a:off x="7223050" y="1949250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02" name="Google Shape;302;p19"/>
              <p:cNvSpPr/>
              <p:nvPr/>
            </p:nvSpPr>
            <p:spPr bwMode="auto">
              <a:xfrm>
                <a:off x="7238350" y="1955275"/>
                <a:ext cx="99750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88" extrusionOk="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03" name="Google Shape;303;p19"/>
              <p:cNvSpPr/>
              <p:nvPr/>
            </p:nvSpPr>
            <p:spPr bwMode="auto">
              <a:xfrm>
                <a:off x="7246700" y="19775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04" name="Google Shape;304;p19"/>
              <p:cNvSpPr/>
              <p:nvPr/>
            </p:nvSpPr>
            <p:spPr bwMode="auto">
              <a:xfrm>
                <a:off x="7245300" y="1976150"/>
                <a:ext cx="86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1" extrusionOk="0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05" name="Google Shape;305;p19"/>
              <p:cNvSpPr/>
              <p:nvPr/>
            </p:nvSpPr>
            <p:spPr bwMode="auto">
              <a:xfrm>
                <a:off x="7263625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06" name="Google Shape;306;p19"/>
              <p:cNvSpPr/>
              <p:nvPr/>
            </p:nvSpPr>
            <p:spPr bwMode="auto">
              <a:xfrm>
                <a:off x="7272900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07" name="Google Shape;307;p19"/>
              <p:cNvSpPr/>
              <p:nvPr/>
            </p:nvSpPr>
            <p:spPr bwMode="auto">
              <a:xfrm>
                <a:off x="7281500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08" name="Google Shape;308;p19"/>
              <p:cNvSpPr/>
              <p:nvPr/>
            </p:nvSpPr>
            <p:spPr bwMode="auto">
              <a:xfrm>
                <a:off x="7290775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09" name="Google Shape;309;p19"/>
              <p:cNvSpPr/>
              <p:nvPr/>
            </p:nvSpPr>
            <p:spPr bwMode="auto">
              <a:xfrm>
                <a:off x="7299800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10" name="Google Shape;310;p19"/>
              <p:cNvSpPr/>
              <p:nvPr/>
            </p:nvSpPr>
            <p:spPr bwMode="auto">
              <a:xfrm>
                <a:off x="7309075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11" name="Google Shape;311;p19"/>
              <p:cNvSpPr/>
              <p:nvPr/>
            </p:nvSpPr>
            <p:spPr bwMode="auto">
              <a:xfrm>
                <a:off x="7261775" y="1885700"/>
                <a:ext cx="538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44" extrusionOk="0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12" name="Google Shape;312;p19"/>
              <p:cNvSpPr/>
              <p:nvPr/>
            </p:nvSpPr>
            <p:spPr bwMode="auto">
              <a:xfrm>
                <a:off x="7260375" y="1884075"/>
                <a:ext cx="566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74" extrusionOk="0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13" name="Google Shape;313;p19"/>
              <p:cNvSpPr/>
              <p:nvPr/>
            </p:nvSpPr>
            <p:spPr bwMode="auto">
              <a:xfrm>
                <a:off x="7276625" y="1914000"/>
                <a:ext cx="23900" cy="12074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3" extrusionOk="0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14" name="Google Shape;314;p19"/>
              <p:cNvSpPr/>
              <p:nvPr/>
            </p:nvSpPr>
            <p:spPr bwMode="auto">
              <a:xfrm>
                <a:off x="7275225" y="1912600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15" name="Google Shape;315;p19"/>
              <p:cNvSpPr/>
              <p:nvPr/>
            </p:nvSpPr>
            <p:spPr bwMode="auto">
              <a:xfrm>
                <a:off x="7281950" y="1898925"/>
                <a:ext cx="134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39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16" name="Google Shape;316;p19"/>
              <p:cNvSpPr/>
              <p:nvPr/>
            </p:nvSpPr>
            <p:spPr bwMode="auto">
              <a:xfrm>
                <a:off x="7280550" y="1897525"/>
                <a:ext cx="1650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0" extrusionOk="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17" name="Google Shape;317;p19"/>
              <p:cNvSpPr/>
              <p:nvPr/>
            </p:nvSpPr>
            <p:spPr bwMode="auto">
              <a:xfrm>
                <a:off x="7268725" y="1995400"/>
                <a:ext cx="39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92" extrusionOk="0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18" name="Google Shape;318;p19"/>
              <p:cNvSpPr/>
              <p:nvPr/>
            </p:nvSpPr>
            <p:spPr bwMode="auto">
              <a:xfrm>
                <a:off x="7267350" y="1994000"/>
                <a:ext cx="424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613" extrusionOk="0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19" name="Google Shape;319;p19"/>
              <p:cNvSpPr/>
              <p:nvPr/>
            </p:nvSpPr>
            <p:spPr bwMode="auto">
              <a:xfrm>
                <a:off x="7284275" y="2327500"/>
                <a:ext cx="305000" cy="22242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8897" extrusionOk="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20" name="Google Shape;320;p19"/>
              <p:cNvSpPr/>
              <p:nvPr/>
            </p:nvSpPr>
            <p:spPr bwMode="auto">
              <a:xfrm>
                <a:off x="7301424" y="2310575"/>
                <a:ext cx="3050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1503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21" name="Google Shape;321;p19"/>
              <p:cNvSpPr/>
              <p:nvPr/>
            </p:nvSpPr>
            <p:spPr bwMode="auto">
              <a:xfrm>
                <a:off x="7299800" y="2309175"/>
                <a:ext cx="3080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1615" extrusionOk="0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22" name="Google Shape;322;p19"/>
              <p:cNvSpPr/>
              <p:nvPr/>
            </p:nvSpPr>
            <p:spPr bwMode="auto">
              <a:xfrm>
                <a:off x="7553750" y="2321699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23" name="Google Shape;323;p19"/>
              <p:cNvSpPr/>
              <p:nvPr/>
            </p:nvSpPr>
            <p:spPr bwMode="auto">
              <a:xfrm>
                <a:off x="7576250" y="2321699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24" name="Google Shape;324;p19"/>
              <p:cNvSpPr/>
              <p:nvPr/>
            </p:nvSpPr>
            <p:spPr bwMode="auto">
              <a:xfrm>
                <a:off x="7531500" y="2321699"/>
                <a:ext cx="144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25" name="Google Shape;325;p19"/>
              <p:cNvSpPr/>
              <p:nvPr/>
            </p:nvSpPr>
            <p:spPr bwMode="auto">
              <a:xfrm>
                <a:off x="7301200" y="2348125"/>
                <a:ext cx="305000" cy="1834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7339" extrusionOk="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26" name="Google Shape;326;p19"/>
              <p:cNvSpPr/>
              <p:nvPr/>
            </p:nvSpPr>
            <p:spPr bwMode="auto">
              <a:xfrm>
                <a:off x="7299800" y="2346750"/>
                <a:ext cx="308025" cy="186250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7450" extrusionOk="0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27" name="Google Shape;327;p19"/>
              <p:cNvSpPr/>
              <p:nvPr/>
            </p:nvSpPr>
            <p:spPr bwMode="auto">
              <a:xfrm>
                <a:off x="7510150" y="2385250"/>
                <a:ext cx="6752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2701" h="4157" extrusionOk="0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28" name="Google Shape;328;p19"/>
              <p:cNvSpPr/>
              <p:nvPr/>
            </p:nvSpPr>
            <p:spPr bwMode="auto">
              <a:xfrm>
                <a:off x="7508774" y="2383625"/>
                <a:ext cx="703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287" extrusionOk="0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29" name="Google Shape;329;p19"/>
              <p:cNvSpPr/>
              <p:nvPr/>
            </p:nvSpPr>
            <p:spPr bwMode="auto">
              <a:xfrm>
                <a:off x="7511775" y="2387100"/>
                <a:ext cx="65200" cy="10090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036" extrusionOk="0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30" name="Google Shape;330;p19"/>
              <p:cNvSpPr/>
              <p:nvPr/>
            </p:nvSpPr>
            <p:spPr bwMode="auto">
              <a:xfrm>
                <a:off x="7510150" y="2385700"/>
                <a:ext cx="68450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4148" extrusionOk="0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31" name="Google Shape;331;p19"/>
              <p:cNvSpPr/>
              <p:nvPr/>
            </p:nvSpPr>
            <p:spPr bwMode="auto">
              <a:xfrm>
                <a:off x="7510625" y="2386875"/>
                <a:ext cx="64950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4092" extrusionOk="0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32" name="Google Shape;332;p19"/>
              <p:cNvSpPr/>
              <p:nvPr/>
            </p:nvSpPr>
            <p:spPr bwMode="auto">
              <a:xfrm>
                <a:off x="7509000" y="2385325"/>
                <a:ext cx="68200" cy="105475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19" extrusionOk="0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33" name="Google Shape;333;p19"/>
              <p:cNvSpPr/>
              <p:nvPr/>
            </p:nvSpPr>
            <p:spPr bwMode="auto">
              <a:xfrm>
                <a:off x="7340175" y="2391050"/>
                <a:ext cx="1433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34" name="Google Shape;334;p19"/>
              <p:cNvSpPr/>
              <p:nvPr/>
            </p:nvSpPr>
            <p:spPr bwMode="auto">
              <a:xfrm>
                <a:off x="7340175" y="2412375"/>
                <a:ext cx="522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2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35" name="Google Shape;335;p19"/>
              <p:cNvSpPr/>
              <p:nvPr/>
            </p:nvSpPr>
            <p:spPr bwMode="auto">
              <a:xfrm>
                <a:off x="7409750" y="2412375"/>
                <a:ext cx="62875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122" extrusionOk="0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36" name="Google Shape;336;p19"/>
              <p:cNvSpPr/>
              <p:nvPr/>
            </p:nvSpPr>
            <p:spPr bwMode="auto">
              <a:xfrm>
                <a:off x="7340175" y="2477075"/>
                <a:ext cx="930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113" extrusionOk="0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37" name="Google Shape;337;p19"/>
              <p:cNvSpPr/>
              <p:nvPr/>
            </p:nvSpPr>
            <p:spPr bwMode="auto">
              <a:xfrm>
                <a:off x="7340175" y="2434875"/>
                <a:ext cx="1445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38" name="Google Shape;338;p19"/>
              <p:cNvSpPr/>
              <p:nvPr/>
            </p:nvSpPr>
            <p:spPr bwMode="auto">
              <a:xfrm>
                <a:off x="7340175" y="2456200"/>
                <a:ext cx="478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39" name="Google Shape;339;p19"/>
              <p:cNvSpPr/>
              <p:nvPr/>
            </p:nvSpPr>
            <p:spPr bwMode="auto">
              <a:xfrm>
                <a:off x="7398850" y="2456200"/>
                <a:ext cx="8467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40" name="Google Shape;340;p19"/>
              <p:cNvSpPr/>
              <p:nvPr/>
            </p:nvSpPr>
            <p:spPr bwMode="auto">
              <a:xfrm>
                <a:off x="7414375" y="2425125"/>
                <a:ext cx="500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354" extrusionOk="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41" name="Google Shape;341;p19"/>
              <p:cNvSpPr/>
              <p:nvPr/>
            </p:nvSpPr>
            <p:spPr bwMode="auto">
              <a:xfrm>
                <a:off x="7106150" y="2233800"/>
                <a:ext cx="232650" cy="165625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6625" extrusionOk="0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42" name="Google Shape;342;p19"/>
              <p:cNvSpPr/>
              <p:nvPr/>
            </p:nvSpPr>
            <p:spPr bwMode="auto">
              <a:xfrm>
                <a:off x="7104525" y="2232175"/>
                <a:ext cx="2356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6754" extrusionOk="0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43" name="Google Shape;343;p19"/>
              <p:cNvSpPr/>
              <p:nvPr/>
            </p:nvSpPr>
            <p:spPr bwMode="auto">
              <a:xfrm>
                <a:off x="7119150" y="2221275"/>
                <a:ext cx="232625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1114" extrusionOk="0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44" name="Google Shape;344;p19"/>
              <p:cNvSpPr/>
              <p:nvPr/>
            </p:nvSpPr>
            <p:spPr bwMode="auto">
              <a:xfrm>
                <a:off x="7117750" y="2219650"/>
                <a:ext cx="23542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235" extrusionOk="0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45" name="Google Shape;345;p19"/>
              <p:cNvSpPr/>
              <p:nvPr/>
            </p:nvSpPr>
            <p:spPr bwMode="auto">
              <a:xfrm>
                <a:off x="7143950" y="2229150"/>
                <a:ext cx="114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6" extrusionOk="0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46" name="Google Shape;346;p19"/>
              <p:cNvSpPr/>
              <p:nvPr/>
            </p:nvSpPr>
            <p:spPr bwMode="auto">
              <a:xfrm>
                <a:off x="7160650" y="2229150"/>
                <a:ext cx="11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56" extrusionOk="0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47" name="Google Shape;347;p19"/>
              <p:cNvSpPr/>
              <p:nvPr/>
            </p:nvSpPr>
            <p:spPr bwMode="auto">
              <a:xfrm>
                <a:off x="7127275" y="2229150"/>
                <a:ext cx="116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56" extrusionOk="0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48" name="Google Shape;348;p19"/>
              <p:cNvSpPr/>
              <p:nvPr/>
            </p:nvSpPr>
            <p:spPr bwMode="auto">
              <a:xfrm>
                <a:off x="7118925" y="2249100"/>
                <a:ext cx="232625" cy="136625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5465" extrusionOk="0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49" name="Google Shape;349;p19"/>
              <p:cNvSpPr/>
              <p:nvPr/>
            </p:nvSpPr>
            <p:spPr bwMode="auto">
              <a:xfrm>
                <a:off x="7117525" y="2247725"/>
                <a:ext cx="235650" cy="139625"/>
              </a:xfrm>
              <a:custGeom>
                <a:avLst/>
                <a:gdLst/>
                <a:ahLst/>
                <a:cxnLst/>
                <a:rect l="l" t="t" r="r" b="b"/>
                <a:pathLst>
                  <a:path w="9426" h="5585" extrusionOk="0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50" name="Google Shape;350;p19"/>
              <p:cNvSpPr/>
              <p:nvPr/>
            </p:nvSpPr>
            <p:spPr bwMode="auto">
              <a:xfrm>
                <a:off x="7224200" y="2280875"/>
                <a:ext cx="986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113" extrusionOk="0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51" name="Google Shape;351;p19"/>
              <p:cNvSpPr/>
              <p:nvPr/>
            </p:nvSpPr>
            <p:spPr bwMode="auto">
              <a:xfrm>
                <a:off x="7224200" y="2296650"/>
                <a:ext cx="364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2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52" name="Google Shape;352;p19"/>
              <p:cNvSpPr/>
              <p:nvPr/>
            </p:nvSpPr>
            <p:spPr bwMode="auto">
              <a:xfrm>
                <a:off x="7271525" y="2296650"/>
                <a:ext cx="43849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12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53" name="Google Shape;353;p19"/>
              <p:cNvSpPr/>
              <p:nvPr/>
            </p:nvSpPr>
            <p:spPr bwMode="auto">
              <a:xfrm>
                <a:off x="7224200" y="2344900"/>
                <a:ext cx="6427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2" extrusionOk="0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54" name="Google Shape;354;p19"/>
              <p:cNvSpPr/>
              <p:nvPr/>
            </p:nvSpPr>
            <p:spPr bwMode="auto">
              <a:xfrm>
                <a:off x="7224200" y="2313350"/>
                <a:ext cx="995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11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55" name="Google Shape;355;p19"/>
              <p:cNvSpPr/>
              <p:nvPr/>
            </p:nvSpPr>
            <p:spPr bwMode="auto">
              <a:xfrm>
                <a:off x="7224200" y="2329125"/>
                <a:ext cx="334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1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56" name="Google Shape;356;p19"/>
              <p:cNvSpPr/>
              <p:nvPr/>
            </p:nvSpPr>
            <p:spPr bwMode="auto">
              <a:xfrm>
                <a:off x="7264100" y="2329125"/>
                <a:ext cx="587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348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57" name="Google Shape;357;p19"/>
              <p:cNvSpPr/>
              <p:nvPr/>
            </p:nvSpPr>
            <p:spPr bwMode="auto">
              <a:xfrm>
                <a:off x="7136550" y="2273925"/>
                <a:ext cx="70525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1" extrusionOk="0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 bwMode="auto">
              <a:xfrm>
                <a:off x="7135150" y="2272525"/>
                <a:ext cx="7330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2942" extrusionOk="0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59" name="Google Shape;359;p19"/>
              <p:cNvSpPr/>
              <p:nvPr/>
            </p:nvSpPr>
            <p:spPr bwMode="auto">
              <a:xfrm>
                <a:off x="7133525" y="2274375"/>
                <a:ext cx="70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2" extrusionOk="0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60" name="Google Shape;360;p19"/>
              <p:cNvSpPr/>
              <p:nvPr/>
            </p:nvSpPr>
            <p:spPr bwMode="auto">
              <a:xfrm>
                <a:off x="7132125" y="2273000"/>
                <a:ext cx="7332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2941" extrusionOk="0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 bwMode="auto">
              <a:xfrm>
                <a:off x="7288225" y="2174500"/>
                <a:ext cx="117825" cy="1048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194" extrusionOk="0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62" name="Google Shape;362;p19"/>
              <p:cNvSpPr/>
              <p:nvPr/>
            </p:nvSpPr>
            <p:spPr bwMode="auto">
              <a:xfrm>
                <a:off x="7293325" y="2173275"/>
                <a:ext cx="10762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305" extrusionOk="0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63" name="Google Shape;363;p19"/>
              <p:cNvSpPr/>
              <p:nvPr/>
            </p:nvSpPr>
            <p:spPr bwMode="auto">
              <a:xfrm>
                <a:off x="7296575" y="2169100"/>
                <a:ext cx="112725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4193" extrusionOk="0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64" name="Google Shape;364;p19"/>
              <p:cNvSpPr/>
              <p:nvPr/>
            </p:nvSpPr>
            <p:spPr bwMode="auto">
              <a:xfrm>
                <a:off x="7299125" y="2167700"/>
                <a:ext cx="107849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314" h="4306" extrusionOk="0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65" name="Google Shape;365;p19"/>
              <p:cNvSpPr/>
              <p:nvPr/>
            </p:nvSpPr>
            <p:spPr bwMode="auto">
              <a:xfrm>
                <a:off x="7335750" y="2167700"/>
                <a:ext cx="34125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4306" extrusionOk="0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66" name="Google Shape;366;p19"/>
              <p:cNvSpPr/>
              <p:nvPr/>
            </p:nvSpPr>
            <p:spPr bwMode="auto">
              <a:xfrm>
                <a:off x="7303050" y="2203425"/>
                <a:ext cx="9905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12" extrusionOk="0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67" name="Google Shape;367;p19"/>
              <p:cNvSpPr/>
              <p:nvPr/>
            </p:nvSpPr>
            <p:spPr bwMode="auto">
              <a:xfrm>
                <a:off x="7303050" y="2238675"/>
                <a:ext cx="990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1" extrusionOk="0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</p:grpSp>
        <p:sp>
          <p:nvSpPr>
            <p:cNvPr id="368" name="Google Shape;368;p19"/>
            <p:cNvSpPr/>
            <p:nvPr/>
          </p:nvSpPr>
          <p:spPr bwMode="auto">
            <a:xfrm>
              <a:off x="1925692" y="2196479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grpSp>
          <p:nvGrpSpPr>
            <p:cNvPr id="369" name="Google Shape;369;p19"/>
            <p:cNvGrpSpPr/>
            <p:nvPr/>
          </p:nvGrpSpPr>
          <p:grpSpPr bwMode="auto">
            <a:xfrm>
              <a:off x="3729110" y="795775"/>
              <a:ext cx="1239906" cy="584116"/>
              <a:chOff x="6947135" y="2460525"/>
              <a:chExt cx="1239906" cy="584116"/>
            </a:xfrm>
          </p:grpSpPr>
          <p:sp>
            <p:nvSpPr>
              <p:cNvPr id="370" name="Google Shape;370;p19"/>
              <p:cNvSpPr/>
              <p:nvPr/>
            </p:nvSpPr>
            <p:spPr bwMode="auto">
              <a:xfrm>
                <a:off x="7878097" y="2638928"/>
                <a:ext cx="304483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71" name="Google Shape;371;p19"/>
              <p:cNvSpPr/>
              <p:nvPr/>
            </p:nvSpPr>
            <p:spPr bwMode="auto">
              <a:xfrm>
                <a:off x="7872920" y="2634468"/>
                <a:ext cx="314120" cy="48105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604" extrusionOk="0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72" name="Google Shape;372;p19"/>
              <p:cNvSpPr/>
              <p:nvPr/>
            </p:nvSpPr>
            <p:spPr bwMode="auto">
              <a:xfrm>
                <a:off x="7878097" y="2725342"/>
                <a:ext cx="174423" cy="25247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7" extrusionOk="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73" name="Google Shape;373;p19"/>
              <p:cNvSpPr/>
              <p:nvPr/>
            </p:nvSpPr>
            <p:spPr bwMode="auto">
              <a:xfrm>
                <a:off x="7872920" y="2720165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74" name="Google Shape;374;p19"/>
              <p:cNvSpPr/>
              <p:nvPr/>
            </p:nvSpPr>
            <p:spPr bwMode="auto">
              <a:xfrm>
                <a:off x="7878097" y="2797818"/>
                <a:ext cx="174423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6" extrusionOk="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75" name="Google Shape;375;p19"/>
              <p:cNvSpPr/>
              <p:nvPr/>
            </p:nvSpPr>
            <p:spPr bwMode="auto">
              <a:xfrm>
                <a:off x="7872920" y="2793358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76" name="Google Shape;376;p19"/>
              <p:cNvSpPr/>
              <p:nvPr/>
            </p:nvSpPr>
            <p:spPr bwMode="auto">
              <a:xfrm>
                <a:off x="6985603" y="2857631"/>
                <a:ext cx="295563" cy="12791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606" extrusionOk="0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77" name="Google Shape;377;p19"/>
              <p:cNvSpPr/>
              <p:nvPr/>
            </p:nvSpPr>
            <p:spPr bwMode="auto">
              <a:xfrm>
                <a:off x="6980426" y="2853330"/>
                <a:ext cx="305916" cy="136591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5" extrusionOk="0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78" name="Google Shape;378;p19"/>
              <p:cNvSpPr/>
              <p:nvPr/>
            </p:nvSpPr>
            <p:spPr bwMode="auto">
              <a:xfrm>
                <a:off x="6951595" y="2965470"/>
                <a:ext cx="48822" cy="48105"/>
              </a:xfrm>
              <a:custGeom>
                <a:avLst/>
                <a:gdLst/>
                <a:ahLst/>
                <a:cxnLst/>
                <a:rect l="l" t="t" r="r" b="b"/>
                <a:pathLst>
                  <a:path w="613" h="604" extrusionOk="0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79" name="Google Shape;379;p19"/>
              <p:cNvSpPr/>
              <p:nvPr/>
            </p:nvSpPr>
            <p:spPr bwMode="auto">
              <a:xfrm>
                <a:off x="6947135" y="2961487"/>
                <a:ext cx="57743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9" extrusionOk="0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80" name="Google Shape;380;p19"/>
              <p:cNvSpPr/>
              <p:nvPr/>
            </p:nvSpPr>
            <p:spPr bwMode="auto">
              <a:xfrm>
                <a:off x="7264836" y="2488002"/>
                <a:ext cx="591922" cy="551701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927" extrusionOk="0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 bwMode="auto">
              <a:xfrm>
                <a:off x="7259659" y="2483223"/>
                <a:ext cx="589692" cy="561418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9" extrusionOk="0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 bwMode="auto">
              <a:xfrm>
                <a:off x="7219757" y="2465303"/>
                <a:ext cx="627364" cy="552019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31" extrusionOk="0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 bwMode="auto">
              <a:xfrm>
                <a:off x="7232341" y="2460525"/>
                <a:ext cx="601479" cy="561179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7046" extrusionOk="0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 bwMode="auto">
              <a:xfrm>
                <a:off x="7615828" y="2510541"/>
                <a:ext cx="134520" cy="13515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7" extrusionOk="0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 bwMode="auto">
              <a:xfrm>
                <a:off x="7397842" y="2601973"/>
                <a:ext cx="261634" cy="300102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768" extrusionOk="0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 bwMode="auto">
              <a:xfrm>
                <a:off x="7393461" y="2597592"/>
                <a:ext cx="271191" cy="308863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878" extrusionOk="0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87" name="Google Shape;387;p19"/>
              <p:cNvSpPr/>
              <p:nvPr/>
            </p:nvSpPr>
            <p:spPr bwMode="auto">
              <a:xfrm>
                <a:off x="7448814" y="2585725"/>
                <a:ext cx="15968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400" extrusionOk="0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88" name="Google Shape;388;p19"/>
              <p:cNvSpPr/>
              <p:nvPr/>
            </p:nvSpPr>
            <p:spPr bwMode="auto">
              <a:xfrm>
                <a:off x="7443636" y="2580549"/>
                <a:ext cx="169325" cy="41495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521" extrusionOk="0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89" name="Google Shape;389;p19"/>
              <p:cNvSpPr/>
              <p:nvPr/>
            </p:nvSpPr>
            <p:spPr bwMode="auto">
              <a:xfrm>
                <a:off x="7500583" y="2556894"/>
                <a:ext cx="55433" cy="55513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97" extrusionOk="0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90" name="Google Shape;390;p19"/>
              <p:cNvSpPr/>
              <p:nvPr/>
            </p:nvSpPr>
            <p:spPr bwMode="auto">
              <a:xfrm>
                <a:off x="7496123" y="2552514"/>
                <a:ext cx="65070" cy="6507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91" name="Google Shape;391;p19"/>
              <p:cNvSpPr/>
              <p:nvPr/>
            </p:nvSpPr>
            <p:spPr bwMode="auto">
              <a:xfrm>
                <a:off x="7516830" y="2570195"/>
                <a:ext cx="22938" cy="2230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0" extrusionOk="0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92" name="Google Shape;392;p19"/>
              <p:cNvSpPr/>
              <p:nvPr/>
            </p:nvSpPr>
            <p:spPr bwMode="auto">
              <a:xfrm>
                <a:off x="7512370" y="2565018"/>
                <a:ext cx="3185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0" extrusionOk="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93" name="Google Shape;393;p19"/>
              <p:cNvSpPr/>
              <p:nvPr/>
            </p:nvSpPr>
            <p:spPr bwMode="auto">
              <a:xfrm>
                <a:off x="7442204" y="26766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94" name="Google Shape;394;p19"/>
              <p:cNvSpPr/>
              <p:nvPr/>
            </p:nvSpPr>
            <p:spPr bwMode="auto">
              <a:xfrm>
                <a:off x="7496840" y="2655175"/>
                <a:ext cx="6809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2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95" name="Google Shape;395;p19"/>
              <p:cNvSpPr/>
              <p:nvPr/>
            </p:nvSpPr>
            <p:spPr bwMode="auto">
              <a:xfrm>
                <a:off x="7496840" y="2727572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96" name="Google Shape;396;p19"/>
              <p:cNvSpPr/>
              <p:nvPr/>
            </p:nvSpPr>
            <p:spPr bwMode="auto">
              <a:xfrm>
                <a:off x="7496840" y="2802199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97" name="Google Shape;397;p19"/>
              <p:cNvSpPr/>
              <p:nvPr/>
            </p:nvSpPr>
            <p:spPr bwMode="auto">
              <a:xfrm>
                <a:off x="7442204" y="2698741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98" name="Google Shape;398;p19"/>
              <p:cNvSpPr/>
              <p:nvPr/>
            </p:nvSpPr>
            <p:spPr bwMode="auto">
              <a:xfrm>
                <a:off x="7442204" y="2753456"/>
                <a:ext cx="178086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2" extrusionOk="0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399" name="Google Shape;399;p19"/>
              <p:cNvSpPr/>
              <p:nvPr/>
            </p:nvSpPr>
            <p:spPr bwMode="auto">
              <a:xfrm>
                <a:off x="7442204" y="2775598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00" name="Google Shape;400;p19"/>
              <p:cNvSpPr/>
              <p:nvPr/>
            </p:nvSpPr>
            <p:spPr bwMode="auto">
              <a:xfrm>
                <a:off x="7442204" y="28288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</p:grpSp>
        <p:grpSp>
          <p:nvGrpSpPr>
            <p:cNvPr id="401" name="Google Shape;401;p19"/>
            <p:cNvGrpSpPr/>
            <p:nvPr/>
          </p:nvGrpSpPr>
          <p:grpSpPr bwMode="auto"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02" name="Google Shape;402;p19"/>
              <p:cNvSpPr/>
              <p:nvPr/>
            </p:nvSpPr>
            <p:spPr bwMode="auto">
              <a:xfrm>
                <a:off x="8050212" y="2817557"/>
                <a:ext cx="149334" cy="14933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5" extrusionOk="0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 bwMode="auto">
              <a:xfrm>
                <a:off x="8311760" y="3539545"/>
                <a:ext cx="9000" cy="6068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62" extrusionOk="0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04" name="Google Shape;404;p19"/>
              <p:cNvSpPr/>
              <p:nvPr/>
            </p:nvSpPr>
            <p:spPr bwMode="auto">
              <a:xfrm>
                <a:off x="8311760" y="3671118"/>
                <a:ext cx="9000" cy="598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52" extrusionOk="0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05" name="Google Shape;405;p19"/>
              <p:cNvSpPr/>
              <p:nvPr/>
            </p:nvSpPr>
            <p:spPr bwMode="auto">
              <a:xfrm>
                <a:off x="8351662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06" name="Google Shape;406;p19"/>
              <p:cNvSpPr/>
              <p:nvPr/>
            </p:nvSpPr>
            <p:spPr bwMode="auto">
              <a:xfrm>
                <a:off x="8220169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07" name="Google Shape;407;p19"/>
              <p:cNvSpPr/>
              <p:nvPr/>
            </p:nvSpPr>
            <p:spPr bwMode="auto">
              <a:xfrm>
                <a:off x="8251948" y="3663711"/>
                <a:ext cx="3631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08" name="Google Shape;408;p19"/>
              <p:cNvSpPr/>
              <p:nvPr/>
            </p:nvSpPr>
            <p:spPr bwMode="auto">
              <a:xfrm>
                <a:off x="8246771" y="3659092"/>
                <a:ext cx="4667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69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09" name="Google Shape;409;p19"/>
              <p:cNvSpPr/>
              <p:nvPr/>
            </p:nvSpPr>
            <p:spPr bwMode="auto">
              <a:xfrm>
                <a:off x="8344335" y="3571324"/>
                <a:ext cx="3623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46" extrusionOk="0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10" name="Google Shape;410;p19"/>
              <p:cNvSpPr/>
              <p:nvPr/>
            </p:nvSpPr>
            <p:spPr bwMode="auto">
              <a:xfrm>
                <a:off x="8339158" y="3566545"/>
                <a:ext cx="4659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1" extrusionOk="0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11" name="Google Shape;411;p19"/>
              <p:cNvSpPr/>
              <p:nvPr/>
            </p:nvSpPr>
            <p:spPr bwMode="auto">
              <a:xfrm>
                <a:off x="8251948" y="3571324"/>
                <a:ext cx="3631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46" extrusionOk="0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12" name="Google Shape;412;p19"/>
              <p:cNvSpPr/>
              <p:nvPr/>
            </p:nvSpPr>
            <p:spPr bwMode="auto">
              <a:xfrm>
                <a:off x="8246771" y="3566545"/>
                <a:ext cx="4667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1" extrusionOk="0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13" name="Google Shape;413;p19"/>
              <p:cNvSpPr/>
              <p:nvPr/>
            </p:nvSpPr>
            <p:spPr bwMode="auto">
              <a:xfrm>
                <a:off x="8344335" y="3663711"/>
                <a:ext cx="3623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14" name="Google Shape;414;p19"/>
              <p:cNvSpPr/>
              <p:nvPr/>
            </p:nvSpPr>
            <p:spPr bwMode="auto">
              <a:xfrm>
                <a:off x="8339158" y="3659092"/>
                <a:ext cx="4659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69" extrusionOk="0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15" name="Google Shape;415;p19"/>
              <p:cNvSpPr/>
              <p:nvPr/>
            </p:nvSpPr>
            <p:spPr bwMode="auto">
              <a:xfrm>
                <a:off x="8376830" y="3208544"/>
                <a:ext cx="53999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16" name="Google Shape;416;p19"/>
              <p:cNvSpPr/>
              <p:nvPr/>
            </p:nvSpPr>
            <p:spPr bwMode="auto">
              <a:xfrm>
                <a:off x="7681743" y="3168649"/>
                <a:ext cx="135237" cy="164864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70" extrusionOk="0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17" name="Google Shape;417;p19"/>
              <p:cNvSpPr/>
              <p:nvPr/>
            </p:nvSpPr>
            <p:spPr bwMode="auto">
              <a:xfrm>
                <a:off x="7684690" y="3164031"/>
                <a:ext cx="136750" cy="173864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2183" extrusionOk="0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18" name="Google Shape;418;p19"/>
              <p:cNvSpPr/>
              <p:nvPr/>
            </p:nvSpPr>
            <p:spPr bwMode="auto">
              <a:xfrm>
                <a:off x="7695044" y="3328974"/>
                <a:ext cx="164786" cy="123289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48" extrusionOk="0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19" name="Google Shape;419;p19"/>
              <p:cNvSpPr/>
              <p:nvPr/>
            </p:nvSpPr>
            <p:spPr bwMode="auto">
              <a:xfrm>
                <a:off x="7690583" y="3324594"/>
                <a:ext cx="173706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1661" extrusionOk="0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20" name="Google Shape;420;p19"/>
              <p:cNvSpPr/>
              <p:nvPr/>
            </p:nvSpPr>
            <p:spPr bwMode="auto">
              <a:xfrm>
                <a:off x="7812519" y="3166580"/>
                <a:ext cx="167016" cy="28369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562" extrusionOk="0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21" name="Google Shape;421;p19"/>
              <p:cNvSpPr/>
              <p:nvPr/>
            </p:nvSpPr>
            <p:spPr bwMode="auto">
              <a:xfrm>
                <a:off x="7807342" y="3162199"/>
                <a:ext cx="176653" cy="293173"/>
              </a:xfrm>
              <a:custGeom>
                <a:avLst/>
                <a:gdLst/>
                <a:ahLst/>
                <a:cxnLst/>
                <a:rect l="l" t="t" r="r" b="b"/>
                <a:pathLst>
                  <a:path w="2218" h="3681" extrusionOk="0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 bwMode="auto">
              <a:xfrm>
                <a:off x="7540613" y="3210065"/>
                <a:ext cx="103538" cy="45588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5724" extrusionOk="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 bwMode="auto">
              <a:xfrm>
                <a:off x="7536153" y="3205605"/>
                <a:ext cx="112379" cy="4648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5836" extrusionOk="0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 bwMode="auto">
              <a:xfrm>
                <a:off x="7688353" y="3377000"/>
                <a:ext cx="102822" cy="288951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3628" extrusionOk="0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25" name="Google Shape;425;p19"/>
              <p:cNvSpPr/>
              <p:nvPr/>
            </p:nvSpPr>
            <p:spPr bwMode="auto">
              <a:xfrm>
                <a:off x="7683973" y="3372540"/>
                <a:ext cx="111583" cy="297872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3740" extrusionOk="0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26" name="Google Shape;426;p19"/>
              <p:cNvSpPr/>
              <p:nvPr/>
            </p:nvSpPr>
            <p:spPr bwMode="auto">
              <a:xfrm>
                <a:off x="7833943" y="3502599"/>
                <a:ext cx="103459" cy="163352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051" extrusionOk="0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27" name="Google Shape;427;p19"/>
              <p:cNvSpPr/>
              <p:nvPr/>
            </p:nvSpPr>
            <p:spPr bwMode="auto">
              <a:xfrm>
                <a:off x="7829483" y="3498935"/>
                <a:ext cx="111662" cy="171475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153" extrusionOk="0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28" name="Google Shape;428;p19"/>
              <p:cNvSpPr/>
              <p:nvPr/>
            </p:nvSpPr>
            <p:spPr bwMode="auto"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 bwMode="auto"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 bwMode="auto"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 bwMode="auto"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 bwMode="auto"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 bwMode="auto"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 bwMode="auto"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 bwMode="auto"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36" name="Google Shape;436;p19"/>
              <p:cNvSpPr/>
              <p:nvPr/>
            </p:nvSpPr>
            <p:spPr bwMode="auto">
              <a:xfrm>
                <a:off x="7369219" y="3129464"/>
                <a:ext cx="103459" cy="53648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6736" extrusionOk="0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37" name="Google Shape;437;p19"/>
              <p:cNvSpPr/>
              <p:nvPr/>
            </p:nvSpPr>
            <p:spPr bwMode="auto">
              <a:xfrm>
                <a:off x="7365475" y="3125802"/>
                <a:ext cx="110229" cy="54389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6829" extrusionOk="0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 bwMode="auto">
              <a:xfrm>
                <a:off x="7359582" y="3130979"/>
                <a:ext cx="103538" cy="524622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6587" extrusionOk="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 bwMode="auto">
              <a:xfrm>
                <a:off x="7355122" y="3126519"/>
                <a:ext cx="111662" cy="53354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6699" extrusionOk="0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 bwMode="auto"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 bwMode="auto"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42" name="Google Shape;442;p19"/>
              <p:cNvSpPr/>
              <p:nvPr/>
            </p:nvSpPr>
            <p:spPr bwMode="auto"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43" name="Google Shape;443;p19"/>
              <p:cNvSpPr/>
              <p:nvPr/>
            </p:nvSpPr>
            <p:spPr bwMode="auto"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44" name="Google Shape;444;p19"/>
              <p:cNvSpPr/>
              <p:nvPr/>
            </p:nvSpPr>
            <p:spPr bwMode="auto">
              <a:xfrm>
                <a:off x="7980967" y="3600163"/>
                <a:ext cx="103538" cy="6658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836" extrusionOk="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45" name="Google Shape;445;p19"/>
              <p:cNvSpPr/>
              <p:nvPr/>
            </p:nvSpPr>
            <p:spPr bwMode="auto">
              <a:xfrm>
                <a:off x="7976506" y="3595702"/>
                <a:ext cx="111662" cy="7542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947" extrusionOk="0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46" name="Google Shape;446;p19"/>
              <p:cNvSpPr/>
              <p:nvPr/>
            </p:nvSpPr>
            <p:spPr bwMode="auto"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47" name="Google Shape;447;p19"/>
              <p:cNvSpPr/>
              <p:nvPr/>
            </p:nvSpPr>
            <p:spPr bwMode="auto">
              <a:xfrm>
                <a:off x="7966949" y="3595702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48" name="Google Shape;448;p19"/>
              <p:cNvSpPr/>
              <p:nvPr/>
            </p:nvSpPr>
            <p:spPr bwMode="auto"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49" name="Google Shape;449;p19"/>
              <p:cNvSpPr/>
              <p:nvPr/>
            </p:nvSpPr>
            <p:spPr bwMode="auto">
              <a:xfrm>
                <a:off x="7966949" y="3595702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0" name="Google Shape;450;p19"/>
              <p:cNvSpPr/>
              <p:nvPr/>
            </p:nvSpPr>
            <p:spPr bwMode="auto">
              <a:xfrm>
                <a:off x="7003284" y="3902326"/>
                <a:ext cx="295642" cy="127193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1597" extrusionOk="0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1" name="Google Shape;451;p19"/>
              <p:cNvSpPr/>
              <p:nvPr/>
            </p:nvSpPr>
            <p:spPr bwMode="auto">
              <a:xfrm>
                <a:off x="6998106" y="3897627"/>
                <a:ext cx="305996" cy="136273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711" extrusionOk="0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2" name="Google Shape;452;p19"/>
              <p:cNvSpPr/>
              <p:nvPr/>
            </p:nvSpPr>
            <p:spPr bwMode="auto">
              <a:xfrm>
                <a:off x="6969355" y="3873495"/>
                <a:ext cx="48105" cy="4810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3" name="Google Shape;453;p19"/>
              <p:cNvSpPr/>
              <p:nvPr/>
            </p:nvSpPr>
            <p:spPr bwMode="auto">
              <a:xfrm>
                <a:off x="6964178" y="3868477"/>
                <a:ext cx="58459" cy="57583"/>
              </a:xfrm>
              <a:custGeom>
                <a:avLst/>
                <a:gdLst/>
                <a:ahLst/>
                <a:cxnLst/>
                <a:rect l="l" t="t" r="r" b="b"/>
                <a:pathLst>
                  <a:path w="734" h="723" extrusionOk="0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4" name="Google Shape;454;p19"/>
              <p:cNvSpPr/>
              <p:nvPr/>
            </p:nvSpPr>
            <p:spPr bwMode="auto">
              <a:xfrm>
                <a:off x="7282596" y="3887114"/>
                <a:ext cx="591125" cy="551940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30" extrusionOk="0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5" name="Google Shape;455;p19"/>
              <p:cNvSpPr/>
              <p:nvPr/>
            </p:nvSpPr>
            <p:spPr bwMode="auto">
              <a:xfrm>
                <a:off x="7277419" y="3882176"/>
                <a:ext cx="589692" cy="561099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5" extrusionOk="0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6" name="Google Shape;456;p19"/>
              <p:cNvSpPr/>
              <p:nvPr/>
            </p:nvSpPr>
            <p:spPr bwMode="auto">
              <a:xfrm>
                <a:off x="7236801" y="3869591"/>
                <a:ext cx="627364" cy="551781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28" extrusionOk="0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7" name="Google Shape;457;p19"/>
              <p:cNvSpPr/>
              <p:nvPr/>
            </p:nvSpPr>
            <p:spPr bwMode="auto">
              <a:xfrm>
                <a:off x="7250102" y="3865769"/>
                <a:ext cx="588895" cy="561258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7047" extrusionOk="0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8" name="Google Shape;458;p19"/>
              <p:cNvSpPr/>
              <p:nvPr/>
            </p:nvSpPr>
            <p:spPr bwMode="auto">
              <a:xfrm>
                <a:off x="7643863" y="3925423"/>
                <a:ext cx="134600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696" extrusionOk="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9" name="Google Shape;459;p19"/>
              <p:cNvSpPr/>
              <p:nvPr/>
            </p:nvSpPr>
            <p:spPr bwMode="auto">
              <a:xfrm>
                <a:off x="7895061" y="4209673"/>
                <a:ext cx="304483" cy="38548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84" extrusionOk="0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0" name="Google Shape;460;p19"/>
              <p:cNvSpPr/>
              <p:nvPr/>
            </p:nvSpPr>
            <p:spPr bwMode="auto">
              <a:xfrm>
                <a:off x="7890681" y="4205293"/>
                <a:ext cx="314040" cy="48105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604" extrusionOk="0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1" name="Google Shape;461;p19"/>
              <p:cNvSpPr/>
              <p:nvPr/>
            </p:nvSpPr>
            <p:spPr bwMode="auto">
              <a:xfrm>
                <a:off x="7895061" y="4136560"/>
                <a:ext cx="175219" cy="2588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2" name="Google Shape;462;p19"/>
              <p:cNvSpPr/>
              <p:nvPr/>
            </p:nvSpPr>
            <p:spPr bwMode="auto">
              <a:xfrm>
                <a:off x="7890681" y="4132100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3" name="Google Shape;463;p19"/>
              <p:cNvSpPr/>
              <p:nvPr/>
            </p:nvSpPr>
            <p:spPr bwMode="auto">
              <a:xfrm>
                <a:off x="7895061" y="4064163"/>
                <a:ext cx="175219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4" name="Google Shape;464;p19"/>
              <p:cNvSpPr/>
              <p:nvPr/>
            </p:nvSpPr>
            <p:spPr bwMode="auto">
              <a:xfrm>
                <a:off x="7890681" y="4059703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5" name="Google Shape;465;p19"/>
              <p:cNvSpPr/>
              <p:nvPr/>
            </p:nvSpPr>
            <p:spPr bwMode="auto">
              <a:xfrm>
                <a:off x="7475415" y="3969546"/>
                <a:ext cx="156025" cy="115326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48" extrusionOk="0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6" name="Google Shape;466;p19"/>
              <p:cNvSpPr/>
              <p:nvPr/>
            </p:nvSpPr>
            <p:spPr bwMode="auto">
              <a:xfrm>
                <a:off x="7471035" y="3964369"/>
                <a:ext cx="164786" cy="12568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78" extrusionOk="0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7" name="Google Shape;467;p19"/>
              <p:cNvSpPr/>
              <p:nvPr/>
            </p:nvSpPr>
            <p:spPr bwMode="auto">
              <a:xfrm>
                <a:off x="7437744" y="4085587"/>
                <a:ext cx="231369" cy="1929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2422" extrusionOk="0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8" name="Google Shape;468;p19"/>
              <p:cNvSpPr/>
              <p:nvPr/>
            </p:nvSpPr>
            <p:spPr bwMode="auto">
              <a:xfrm>
                <a:off x="7433283" y="4080411"/>
                <a:ext cx="240209" cy="202537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2543" extrusionOk="0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9" name="Google Shape;469;p19"/>
              <p:cNvSpPr/>
              <p:nvPr/>
            </p:nvSpPr>
            <p:spPr bwMode="auto">
              <a:xfrm>
                <a:off x="7532361" y="4141737"/>
                <a:ext cx="42131" cy="8060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012" extrusionOk="0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70" name="Google Shape;470;p19"/>
              <p:cNvSpPr/>
              <p:nvPr/>
            </p:nvSpPr>
            <p:spPr bwMode="auto">
              <a:xfrm>
                <a:off x="7527901" y="4137277"/>
                <a:ext cx="51769" cy="89521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124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</p:grpSp>
        <p:grpSp>
          <p:nvGrpSpPr>
            <p:cNvPr id="471" name="Google Shape;471;p19"/>
            <p:cNvGrpSpPr/>
            <p:nvPr/>
          </p:nvGrpSpPr>
          <p:grpSpPr bwMode="auto">
            <a:xfrm flipH="1">
              <a:off x="3725955" y="3512636"/>
              <a:ext cx="1329443" cy="916474"/>
              <a:chOff x="713230" y="2963286"/>
              <a:chExt cx="1329443" cy="916474"/>
            </a:xfrm>
          </p:grpSpPr>
          <p:sp>
            <p:nvSpPr>
              <p:cNvPr id="472" name="Google Shape;472;p19"/>
              <p:cNvSpPr/>
              <p:nvPr/>
            </p:nvSpPr>
            <p:spPr bwMode="auto">
              <a:xfrm>
                <a:off x="803044" y="2963286"/>
                <a:ext cx="9516" cy="5992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6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73" name="Google Shape;473;p19"/>
              <p:cNvSpPr/>
              <p:nvPr/>
            </p:nvSpPr>
            <p:spPr bwMode="auto">
              <a:xfrm>
                <a:off x="803044" y="3093131"/>
                <a:ext cx="9516" cy="5922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74" name="Google Shape;474;p19"/>
              <p:cNvSpPr/>
              <p:nvPr/>
            </p:nvSpPr>
            <p:spPr bwMode="auto">
              <a:xfrm>
                <a:off x="842367" y="3053021"/>
                <a:ext cx="59929" cy="9594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22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75" name="Google Shape;475;p19"/>
              <p:cNvSpPr/>
              <p:nvPr/>
            </p:nvSpPr>
            <p:spPr bwMode="auto">
              <a:xfrm>
                <a:off x="713230" y="3053021"/>
                <a:ext cx="59222" cy="9594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76" name="Google Shape;476;p19"/>
              <p:cNvSpPr/>
              <p:nvPr/>
            </p:nvSpPr>
            <p:spPr bwMode="auto">
              <a:xfrm>
                <a:off x="743902" y="3085896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77" name="Google Shape;477;p19"/>
              <p:cNvSpPr/>
              <p:nvPr/>
            </p:nvSpPr>
            <p:spPr bwMode="auto">
              <a:xfrm>
                <a:off x="738790" y="3081098"/>
                <a:ext cx="46087" cy="4498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2" extrusionOk="0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78" name="Google Shape;478;p19"/>
              <p:cNvSpPr/>
              <p:nvPr/>
            </p:nvSpPr>
            <p:spPr bwMode="auto">
              <a:xfrm>
                <a:off x="835840" y="2993958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79" name="Google Shape;479;p19"/>
              <p:cNvSpPr/>
              <p:nvPr/>
            </p:nvSpPr>
            <p:spPr bwMode="auto">
              <a:xfrm>
                <a:off x="830728" y="2989396"/>
                <a:ext cx="46009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8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80" name="Google Shape;480;p19"/>
              <p:cNvSpPr/>
              <p:nvPr/>
            </p:nvSpPr>
            <p:spPr bwMode="auto">
              <a:xfrm>
                <a:off x="743902" y="2993958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81" name="Google Shape;481;p19"/>
              <p:cNvSpPr/>
              <p:nvPr/>
            </p:nvSpPr>
            <p:spPr bwMode="auto">
              <a:xfrm>
                <a:off x="738790" y="2989396"/>
                <a:ext cx="46087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8" extrusionOk="0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82" name="Google Shape;482;p19"/>
              <p:cNvSpPr/>
              <p:nvPr/>
            </p:nvSpPr>
            <p:spPr bwMode="auto">
              <a:xfrm>
                <a:off x="835840" y="3085896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83" name="Google Shape;483;p19"/>
              <p:cNvSpPr/>
              <p:nvPr/>
            </p:nvSpPr>
            <p:spPr bwMode="auto">
              <a:xfrm>
                <a:off x="830728" y="3081098"/>
                <a:ext cx="46009" cy="4498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2" extrusionOk="0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84" name="Google Shape;484;p19"/>
              <p:cNvSpPr/>
              <p:nvPr/>
            </p:nvSpPr>
            <p:spPr bwMode="auto">
              <a:xfrm>
                <a:off x="1099227" y="3149281"/>
                <a:ext cx="70861" cy="71569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10" extrusionOk="0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85" name="Google Shape;485;p19"/>
              <p:cNvSpPr/>
              <p:nvPr/>
            </p:nvSpPr>
            <p:spPr bwMode="auto">
              <a:xfrm>
                <a:off x="822706" y="3648376"/>
                <a:ext cx="300669" cy="38773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86" name="Google Shape;486;p19"/>
              <p:cNvSpPr/>
              <p:nvPr/>
            </p:nvSpPr>
            <p:spPr bwMode="auto">
              <a:xfrm>
                <a:off x="818302" y="3643972"/>
                <a:ext cx="309478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604" extrusionOk="0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87" name="Google Shape;487;p19"/>
              <p:cNvSpPr/>
              <p:nvPr/>
            </p:nvSpPr>
            <p:spPr bwMode="auto">
              <a:xfrm>
                <a:off x="950349" y="357688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88" name="Google Shape;488;p19"/>
              <p:cNvSpPr/>
              <p:nvPr/>
            </p:nvSpPr>
            <p:spPr bwMode="auto">
              <a:xfrm>
                <a:off x="946024" y="3572482"/>
                <a:ext cx="181754" cy="3366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28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89" name="Google Shape;489;p19"/>
              <p:cNvSpPr/>
              <p:nvPr/>
            </p:nvSpPr>
            <p:spPr bwMode="auto">
              <a:xfrm>
                <a:off x="950349" y="350539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90" name="Google Shape;490;p19"/>
              <p:cNvSpPr/>
              <p:nvPr/>
            </p:nvSpPr>
            <p:spPr bwMode="auto">
              <a:xfrm>
                <a:off x="946024" y="3500285"/>
                <a:ext cx="181754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91" name="Google Shape;491;p19"/>
              <p:cNvSpPr/>
              <p:nvPr/>
            </p:nvSpPr>
            <p:spPr bwMode="auto">
              <a:xfrm>
                <a:off x="1144449" y="3330093"/>
                <a:ext cx="583722" cy="544713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26" extrusionOk="0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92" name="Google Shape;492;p19"/>
              <p:cNvSpPr/>
              <p:nvPr/>
            </p:nvSpPr>
            <p:spPr bwMode="auto">
              <a:xfrm>
                <a:off x="1151763" y="3325532"/>
                <a:ext cx="569880" cy="554229"/>
              </a:xfrm>
              <a:custGeom>
                <a:avLst/>
                <a:gdLst/>
                <a:ahLst/>
                <a:cxnLst/>
                <a:rect l="l" t="t" r="r" b="b"/>
                <a:pathLst>
                  <a:path w="7246" h="7047" extrusionOk="0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93" name="Google Shape;493;p19"/>
              <p:cNvSpPr/>
              <p:nvPr/>
            </p:nvSpPr>
            <p:spPr bwMode="auto">
              <a:xfrm>
                <a:off x="1152471" y="3313892"/>
                <a:ext cx="621708" cy="544949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6929" extrusionOk="0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94" name="Google Shape;494;p19"/>
              <p:cNvSpPr/>
              <p:nvPr/>
            </p:nvSpPr>
            <p:spPr bwMode="auto">
              <a:xfrm>
                <a:off x="1178739" y="3308938"/>
                <a:ext cx="582306" cy="553993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4" extrusionOk="0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95" name="Google Shape;495;p19"/>
              <p:cNvSpPr/>
              <p:nvPr/>
            </p:nvSpPr>
            <p:spPr bwMode="auto">
              <a:xfrm>
                <a:off x="1563950" y="3370439"/>
                <a:ext cx="117578" cy="119701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22" extrusionOk="0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 bwMode="auto">
              <a:xfrm>
                <a:off x="1555928" y="3363282"/>
                <a:ext cx="132836" cy="133386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6" extrusionOk="0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 bwMode="auto">
              <a:xfrm>
                <a:off x="1990058" y="3317117"/>
                <a:ext cx="47503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 bwMode="auto">
              <a:xfrm>
                <a:off x="1277991" y="3581211"/>
                <a:ext cx="151790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973" extrusionOk="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 bwMode="auto">
              <a:xfrm>
                <a:off x="1272879" y="3576887"/>
                <a:ext cx="161306" cy="85410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 bwMode="auto">
              <a:xfrm>
                <a:off x="1310787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 bwMode="auto">
              <a:xfrm>
                <a:off x="1306383" y="3479837"/>
                <a:ext cx="95714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6" extrusionOk="0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 bwMode="auto">
              <a:xfrm>
                <a:off x="1499775" y="3581211"/>
                <a:ext cx="152576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973" extrusionOk="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 bwMode="auto">
              <a:xfrm>
                <a:off x="1495370" y="3576887"/>
                <a:ext cx="161306" cy="85410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04" name="Google Shape;504;p19"/>
              <p:cNvSpPr/>
              <p:nvPr/>
            </p:nvSpPr>
            <p:spPr bwMode="auto">
              <a:xfrm>
                <a:off x="1533278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05" name="Google Shape;505;p19"/>
              <p:cNvSpPr/>
              <p:nvPr/>
            </p:nvSpPr>
            <p:spPr bwMode="auto">
              <a:xfrm>
                <a:off x="1528952" y="3479837"/>
                <a:ext cx="95635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216" extrusionOk="0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 bwMode="auto">
              <a:xfrm>
                <a:off x="1374962" y="3594346"/>
                <a:ext cx="172317" cy="86512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100" extrusionOk="0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 bwMode="auto">
              <a:xfrm>
                <a:off x="1370637" y="3590021"/>
                <a:ext cx="180968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216" extrusionOk="0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 bwMode="auto">
              <a:xfrm>
                <a:off x="1412949" y="3484241"/>
                <a:ext cx="97837" cy="9854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1253" extrusionOk="0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 bwMode="auto">
              <a:xfrm>
                <a:off x="1407837" y="3479837"/>
                <a:ext cx="107354" cy="107354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365" extrusionOk="0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 bwMode="auto">
              <a:xfrm>
                <a:off x="1985653" y="3311847"/>
                <a:ext cx="57019" cy="5646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8" extrusionOk="0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 bwMode="auto">
              <a:xfrm>
                <a:off x="1707716" y="3340239"/>
                <a:ext cx="302085" cy="134566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1" extrusionOk="0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Background 1" userDrawn="1">
  <p:cSld name="CUSTOM_9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513" name="Google Shape;513;p20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14" name="Google Shape;514;p20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5" name="Google Shape;515;p20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6" name="Google Shape;516;p20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17" name="Google Shape;517;p20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18" name="Google Shape;518;p20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19" name="Google Shape;519;p20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0" name="Google Shape;520;p20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21" name="Google Shape;521;p20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22" name="Google Shape;522;p20"/>
          <p:cNvGrpSpPr/>
          <p:nvPr/>
        </p:nvGrpSpPr>
        <p:grpSpPr bwMode="auto">
          <a:xfrm>
            <a:off x="5441862" y="1343334"/>
            <a:ext cx="2955370" cy="2456833"/>
            <a:chOff x="5475412" y="1860275"/>
            <a:chExt cx="2955370" cy="2456833"/>
          </a:xfrm>
        </p:grpSpPr>
        <p:sp>
          <p:nvSpPr>
            <p:cNvPr id="523" name="Google Shape;523;p20"/>
            <p:cNvSpPr/>
            <p:nvPr/>
          </p:nvSpPr>
          <p:spPr bwMode="auto">
            <a:xfrm>
              <a:off x="5581433" y="2425462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24" name="Google Shape;524;p20"/>
            <p:cNvSpPr/>
            <p:nvPr/>
          </p:nvSpPr>
          <p:spPr bwMode="auto">
            <a:xfrm>
              <a:off x="8233235" y="2755955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25" name="Google Shape;525;p20"/>
            <p:cNvSpPr/>
            <p:nvPr/>
          </p:nvSpPr>
          <p:spPr bwMode="auto">
            <a:xfrm>
              <a:off x="5475412" y="3604065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26" name="Google Shape;526;p20"/>
            <p:cNvSpPr/>
            <p:nvPr/>
          </p:nvSpPr>
          <p:spPr bwMode="auto">
            <a:xfrm>
              <a:off x="8311913" y="3834088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27" name="Google Shape;527;p20"/>
            <p:cNvSpPr/>
            <p:nvPr/>
          </p:nvSpPr>
          <p:spPr bwMode="auto">
            <a:xfrm>
              <a:off x="8015063" y="1953753"/>
              <a:ext cx="6944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28" name="Google Shape;528;p20"/>
            <p:cNvSpPr/>
            <p:nvPr/>
          </p:nvSpPr>
          <p:spPr bwMode="auto">
            <a:xfrm>
              <a:off x="8015063" y="2047230"/>
              <a:ext cx="6944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29" name="Google Shape;529;p20"/>
            <p:cNvSpPr/>
            <p:nvPr/>
          </p:nvSpPr>
          <p:spPr bwMode="auto">
            <a:xfrm>
              <a:off x="8044097" y="2018709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 bwMode="auto">
            <a:xfrm>
              <a:off x="7950107" y="2018709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 bwMode="auto">
            <a:xfrm>
              <a:off x="797230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 bwMode="auto">
            <a:xfrm>
              <a:off x="7969121" y="2039032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 bwMode="auto">
            <a:xfrm>
              <a:off x="803885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 bwMode="auto">
            <a:xfrm>
              <a:off x="8035159" y="1972652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 bwMode="auto">
            <a:xfrm>
              <a:off x="797230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 bwMode="auto">
            <a:xfrm>
              <a:off x="7969121" y="1972652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 bwMode="auto">
            <a:xfrm>
              <a:off x="803885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 bwMode="auto">
            <a:xfrm>
              <a:off x="8035159" y="2039032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 bwMode="auto">
            <a:xfrm>
              <a:off x="8355158" y="2208282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 bwMode="auto">
            <a:xfrm>
              <a:off x="5739149" y="277338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 bwMode="auto">
            <a:xfrm>
              <a:off x="6637773" y="186027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 bwMode="auto">
            <a:xfrm>
              <a:off x="6622459" y="2287528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 bwMode="auto">
            <a:xfrm>
              <a:off x="6619783" y="2282746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 bwMode="auto">
            <a:xfrm>
              <a:off x="6175621" y="2313943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 bwMode="auto">
            <a:xfrm>
              <a:off x="6172490" y="2310755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 bwMode="auto">
            <a:xfrm>
              <a:off x="6359445" y="2342407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 bwMode="auto">
            <a:xfrm>
              <a:off x="6356257" y="2338764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 bwMode="auto">
            <a:xfrm>
              <a:off x="6631966" y="2285421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 bwMode="auto">
            <a:xfrm>
              <a:off x="6629290" y="2280127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 bwMode="auto">
            <a:xfrm>
              <a:off x="7338003" y="2218302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 bwMode="auto">
            <a:xfrm>
              <a:off x="7334359" y="2214658"/>
              <a:ext cx="88241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 bwMode="auto">
            <a:xfrm>
              <a:off x="7468997" y="2075239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 bwMode="auto">
            <a:xfrm>
              <a:off x="7465297" y="2072051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 bwMode="auto">
            <a:xfrm>
              <a:off x="7587296" y="2272214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 bwMode="auto">
            <a:xfrm>
              <a:off x="7583596" y="2269026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 bwMode="auto">
            <a:xfrm>
              <a:off x="6112258" y="2077573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 bwMode="auto">
            <a:xfrm>
              <a:off x="6086412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 bwMode="auto">
            <a:xfrm>
              <a:off x="6083224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 bwMode="auto">
            <a:xfrm>
              <a:off x="6314016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 bwMode="auto">
            <a:xfrm>
              <a:off x="6310315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1" name="Google Shape;561;p20"/>
            <p:cNvSpPr/>
            <p:nvPr/>
          </p:nvSpPr>
          <p:spPr bwMode="auto">
            <a:xfrm>
              <a:off x="6194635" y="2159722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 bwMode="auto">
            <a:xfrm>
              <a:off x="6191504" y="2156022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3" name="Google Shape;563;p20"/>
            <p:cNvSpPr/>
            <p:nvPr/>
          </p:nvSpPr>
          <p:spPr bwMode="auto">
            <a:xfrm>
              <a:off x="6449223" y="2065163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4" name="Google Shape;564;p20"/>
            <p:cNvSpPr/>
            <p:nvPr/>
          </p:nvSpPr>
          <p:spPr bwMode="auto">
            <a:xfrm>
              <a:off x="6446035" y="2062032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5" name="Google Shape;565;p20"/>
            <p:cNvSpPr/>
            <p:nvPr/>
          </p:nvSpPr>
          <p:spPr bwMode="auto">
            <a:xfrm>
              <a:off x="6930332" y="1988081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 bwMode="auto">
            <a:xfrm>
              <a:off x="6927144" y="1984893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7" name="Google Shape;567;p20"/>
            <p:cNvSpPr/>
            <p:nvPr/>
          </p:nvSpPr>
          <p:spPr bwMode="auto">
            <a:xfrm>
              <a:off x="6987888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8" name="Google Shape;568;p20"/>
            <p:cNvSpPr/>
            <p:nvPr/>
          </p:nvSpPr>
          <p:spPr bwMode="auto">
            <a:xfrm>
              <a:off x="7051250" y="2066757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 bwMode="auto">
            <a:xfrm>
              <a:off x="7114100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 bwMode="auto">
            <a:xfrm>
              <a:off x="5743641" y="2204582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1" name="Google Shape;571;p20"/>
            <p:cNvSpPr/>
            <p:nvPr/>
          </p:nvSpPr>
          <p:spPr bwMode="auto">
            <a:xfrm>
              <a:off x="5740453" y="2201451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2" name="Google Shape;572;p20"/>
            <p:cNvSpPr/>
            <p:nvPr/>
          </p:nvSpPr>
          <p:spPr bwMode="auto">
            <a:xfrm>
              <a:off x="5914201" y="2279045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3" name="Google Shape;573;p20"/>
            <p:cNvSpPr/>
            <p:nvPr/>
          </p:nvSpPr>
          <p:spPr bwMode="auto">
            <a:xfrm>
              <a:off x="5854027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4" name="Google Shape;574;p20"/>
            <p:cNvSpPr/>
            <p:nvPr/>
          </p:nvSpPr>
          <p:spPr bwMode="auto">
            <a:xfrm>
              <a:off x="5794878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5" name="Google Shape;575;p20"/>
            <p:cNvSpPr/>
            <p:nvPr/>
          </p:nvSpPr>
          <p:spPr bwMode="auto">
            <a:xfrm>
              <a:off x="7974415" y="2277337"/>
              <a:ext cx="216048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6" name="Google Shape;576;p20"/>
            <p:cNvSpPr/>
            <p:nvPr/>
          </p:nvSpPr>
          <p:spPr bwMode="auto">
            <a:xfrm>
              <a:off x="7970715" y="2274035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7" name="Google Shape;577;p20"/>
            <p:cNvSpPr/>
            <p:nvPr/>
          </p:nvSpPr>
          <p:spPr bwMode="auto">
            <a:xfrm>
              <a:off x="7946406" y="2402126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 bwMode="auto">
            <a:xfrm>
              <a:off x="7942706" y="2398938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9" name="Google Shape;579;p20"/>
            <p:cNvSpPr/>
            <p:nvPr/>
          </p:nvSpPr>
          <p:spPr bwMode="auto">
            <a:xfrm>
              <a:off x="7741005" y="2150215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0" name="Google Shape;580;p20"/>
            <p:cNvSpPr/>
            <p:nvPr/>
          </p:nvSpPr>
          <p:spPr bwMode="auto">
            <a:xfrm>
              <a:off x="7737817" y="2147027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1" name="Google Shape;581;p20"/>
            <p:cNvSpPr/>
            <p:nvPr/>
          </p:nvSpPr>
          <p:spPr bwMode="auto">
            <a:xfrm>
              <a:off x="7784272" y="2170538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2" name="Google Shape;582;p20"/>
            <p:cNvSpPr/>
            <p:nvPr/>
          </p:nvSpPr>
          <p:spPr bwMode="auto"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3" name="Google Shape;583;p20"/>
            <p:cNvSpPr/>
            <p:nvPr/>
          </p:nvSpPr>
          <p:spPr bwMode="auto">
            <a:xfrm>
              <a:off x="6902835" y="3774115"/>
              <a:ext cx="96211" cy="96211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4" name="Google Shape;584;p20"/>
            <p:cNvSpPr/>
            <p:nvPr/>
          </p:nvSpPr>
          <p:spPr bwMode="auto">
            <a:xfrm>
              <a:off x="5894162" y="2528850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5" name="Google Shape;585;p20"/>
            <p:cNvSpPr/>
            <p:nvPr/>
          </p:nvSpPr>
          <p:spPr bwMode="auto">
            <a:xfrm>
              <a:off x="5890974" y="2525662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6" name="Google Shape;586;p20"/>
            <p:cNvSpPr/>
            <p:nvPr/>
          </p:nvSpPr>
          <p:spPr bwMode="auto">
            <a:xfrm>
              <a:off x="5995041" y="2636047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7" name="Google Shape;587;p20"/>
            <p:cNvSpPr/>
            <p:nvPr/>
          </p:nvSpPr>
          <p:spPr bwMode="auto">
            <a:xfrm>
              <a:off x="5991341" y="2632916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8" name="Google Shape;588;p20"/>
            <p:cNvSpPr/>
            <p:nvPr/>
          </p:nvSpPr>
          <p:spPr bwMode="auto">
            <a:xfrm>
              <a:off x="6933519" y="2560559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9" name="Google Shape;589;p20"/>
            <p:cNvSpPr/>
            <p:nvPr/>
          </p:nvSpPr>
          <p:spPr bwMode="auto">
            <a:xfrm>
              <a:off x="6930332" y="2556859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0" name="Google Shape;590;p20"/>
            <p:cNvSpPr/>
            <p:nvPr/>
          </p:nvSpPr>
          <p:spPr bwMode="auto"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1" name="Google Shape;591;p20"/>
            <p:cNvSpPr/>
            <p:nvPr/>
          </p:nvSpPr>
          <p:spPr bwMode="auto">
            <a:xfrm>
              <a:off x="6641416" y="3889284"/>
              <a:ext cx="610574" cy="374485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2" name="Google Shape;592;p20"/>
            <p:cNvSpPr/>
            <p:nvPr/>
          </p:nvSpPr>
          <p:spPr bwMode="auto"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3" name="Google Shape;593;p20"/>
            <p:cNvSpPr/>
            <p:nvPr/>
          </p:nvSpPr>
          <p:spPr bwMode="auto">
            <a:xfrm>
              <a:off x="6641416" y="3889284"/>
              <a:ext cx="610574" cy="374485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4" name="Google Shape;594;p20"/>
            <p:cNvSpPr/>
            <p:nvPr/>
          </p:nvSpPr>
          <p:spPr bwMode="auto">
            <a:xfrm>
              <a:off x="5893081" y="3731363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5" name="Google Shape;595;p20"/>
            <p:cNvSpPr/>
            <p:nvPr/>
          </p:nvSpPr>
          <p:spPr bwMode="auto">
            <a:xfrm>
              <a:off x="5889950" y="3727662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6" name="Google Shape;596;p20"/>
            <p:cNvSpPr/>
            <p:nvPr/>
          </p:nvSpPr>
          <p:spPr bwMode="auto"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7" name="Google Shape;597;p20"/>
            <p:cNvSpPr/>
            <p:nvPr/>
          </p:nvSpPr>
          <p:spPr bwMode="auto">
            <a:xfrm>
              <a:off x="6431802" y="4215089"/>
              <a:ext cx="1038346" cy="98317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8" name="Google Shape;598;p20"/>
            <p:cNvSpPr/>
            <p:nvPr/>
          </p:nvSpPr>
          <p:spPr bwMode="auto">
            <a:xfrm>
              <a:off x="6428614" y="4211958"/>
              <a:ext cx="1044666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9" name="Google Shape;599;p20"/>
            <p:cNvSpPr/>
            <p:nvPr/>
          </p:nvSpPr>
          <p:spPr bwMode="auto">
            <a:xfrm>
              <a:off x="6691628" y="4215089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00" name="Google Shape;600;p20"/>
            <p:cNvSpPr/>
            <p:nvPr/>
          </p:nvSpPr>
          <p:spPr bwMode="auto">
            <a:xfrm>
              <a:off x="6687927" y="4211958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01" name="Google Shape;601;p20"/>
            <p:cNvSpPr/>
            <p:nvPr/>
          </p:nvSpPr>
          <p:spPr bwMode="auto">
            <a:xfrm>
              <a:off x="7160553" y="2782355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02" name="Google Shape;602;p20"/>
            <p:cNvSpPr/>
            <p:nvPr/>
          </p:nvSpPr>
          <p:spPr bwMode="auto">
            <a:xfrm>
              <a:off x="7157423" y="2779167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03" name="Google Shape;603;p20"/>
            <p:cNvSpPr/>
            <p:nvPr/>
          </p:nvSpPr>
          <p:spPr bwMode="auto">
            <a:xfrm>
              <a:off x="7228186" y="2854200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04" name="Google Shape;604;p20"/>
            <p:cNvSpPr/>
            <p:nvPr/>
          </p:nvSpPr>
          <p:spPr bwMode="auto">
            <a:xfrm>
              <a:off x="7592078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05" name="Google Shape;605;p20"/>
            <p:cNvSpPr/>
            <p:nvPr/>
          </p:nvSpPr>
          <p:spPr bwMode="auto">
            <a:xfrm>
              <a:off x="7624243" y="2824084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06" name="Google Shape;606;p20"/>
            <p:cNvSpPr/>
            <p:nvPr/>
          </p:nvSpPr>
          <p:spPr bwMode="auto">
            <a:xfrm>
              <a:off x="7653333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07" name="Google Shape;607;p20"/>
            <p:cNvSpPr/>
            <p:nvPr/>
          </p:nvSpPr>
          <p:spPr bwMode="auto">
            <a:xfrm>
              <a:off x="7471104" y="290384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08" name="Google Shape;608;p20"/>
            <p:cNvSpPr/>
            <p:nvPr/>
          </p:nvSpPr>
          <p:spPr bwMode="auto">
            <a:xfrm>
              <a:off x="7471104" y="294767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09" name="Google Shape;609;p20"/>
            <p:cNvSpPr/>
            <p:nvPr/>
          </p:nvSpPr>
          <p:spPr bwMode="auto">
            <a:xfrm>
              <a:off x="7471104" y="2991456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0" name="Google Shape;610;p20"/>
            <p:cNvSpPr/>
            <p:nvPr/>
          </p:nvSpPr>
          <p:spPr bwMode="auto">
            <a:xfrm>
              <a:off x="7453171" y="3091309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1" name="Google Shape;611;p20"/>
            <p:cNvSpPr/>
            <p:nvPr/>
          </p:nvSpPr>
          <p:spPr bwMode="auto">
            <a:xfrm>
              <a:off x="7231374" y="3221734"/>
              <a:ext cx="165325" cy="6944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2" name="Google Shape;612;p20"/>
            <p:cNvSpPr/>
            <p:nvPr/>
          </p:nvSpPr>
          <p:spPr bwMode="auto">
            <a:xfrm>
              <a:off x="7231374" y="3178411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3" name="Google Shape;613;p20"/>
            <p:cNvSpPr/>
            <p:nvPr/>
          </p:nvSpPr>
          <p:spPr bwMode="auto">
            <a:xfrm>
              <a:off x="7231374" y="3134575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4" name="Google Shape;614;p20"/>
            <p:cNvSpPr/>
            <p:nvPr/>
          </p:nvSpPr>
          <p:spPr bwMode="auto">
            <a:xfrm>
              <a:off x="7417761" y="3341113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5" name="Google Shape;615;p20"/>
            <p:cNvSpPr/>
            <p:nvPr/>
          </p:nvSpPr>
          <p:spPr bwMode="auto">
            <a:xfrm>
              <a:off x="7245606" y="3341113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6" name="Google Shape;616;p20"/>
            <p:cNvSpPr/>
            <p:nvPr/>
          </p:nvSpPr>
          <p:spPr bwMode="auto">
            <a:xfrm>
              <a:off x="7245606" y="3390756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7" name="Google Shape;617;p20"/>
            <p:cNvSpPr/>
            <p:nvPr/>
          </p:nvSpPr>
          <p:spPr bwMode="auto">
            <a:xfrm>
              <a:off x="7337490" y="2894335"/>
              <a:ext cx="44974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 bwMode="auto">
            <a:xfrm>
              <a:off x="7333790" y="2890065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9" name="Google Shape;619;p20"/>
            <p:cNvSpPr/>
            <p:nvPr/>
          </p:nvSpPr>
          <p:spPr bwMode="auto">
            <a:xfrm>
              <a:off x="7250389" y="2883404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0" name="Google Shape;620;p20"/>
            <p:cNvSpPr/>
            <p:nvPr/>
          </p:nvSpPr>
          <p:spPr bwMode="auto">
            <a:xfrm>
              <a:off x="7249819" y="2879875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1" name="Google Shape;621;p20"/>
            <p:cNvSpPr/>
            <p:nvPr/>
          </p:nvSpPr>
          <p:spPr bwMode="auto">
            <a:xfrm>
              <a:off x="7464272" y="3113853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2" name="Google Shape;622;p20"/>
            <p:cNvSpPr/>
            <p:nvPr/>
          </p:nvSpPr>
          <p:spPr bwMode="auto">
            <a:xfrm>
              <a:off x="7461084" y="3111177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3" name="Google Shape;623;p20"/>
            <p:cNvSpPr/>
            <p:nvPr/>
          </p:nvSpPr>
          <p:spPr bwMode="auto">
            <a:xfrm>
              <a:off x="7495925" y="3135657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4" name="Google Shape;624;p20"/>
            <p:cNvSpPr/>
            <p:nvPr/>
          </p:nvSpPr>
          <p:spPr bwMode="auto">
            <a:xfrm>
              <a:off x="7492224" y="3132469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5" name="Google Shape;625;p20"/>
            <p:cNvSpPr/>
            <p:nvPr/>
          </p:nvSpPr>
          <p:spPr bwMode="auto">
            <a:xfrm>
              <a:off x="7504920" y="3149434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6" name="Google Shape;626;p20"/>
            <p:cNvSpPr/>
            <p:nvPr/>
          </p:nvSpPr>
          <p:spPr bwMode="auto">
            <a:xfrm>
              <a:off x="7501219" y="3146246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7" name="Google Shape;627;p20"/>
            <p:cNvSpPr/>
            <p:nvPr/>
          </p:nvSpPr>
          <p:spPr bwMode="auto">
            <a:xfrm>
              <a:off x="7526553" y="3166797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8" name="Google Shape;628;p20"/>
            <p:cNvSpPr/>
            <p:nvPr/>
          </p:nvSpPr>
          <p:spPr bwMode="auto">
            <a:xfrm>
              <a:off x="7523422" y="3163097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9" name="Google Shape;629;p20"/>
            <p:cNvSpPr/>
            <p:nvPr/>
          </p:nvSpPr>
          <p:spPr bwMode="auto">
            <a:xfrm>
              <a:off x="7495412" y="3128939"/>
              <a:ext cx="49188" cy="55905"/>
            </a:xfrm>
            <a:custGeom>
              <a:avLst/>
              <a:gdLst/>
              <a:ahLst/>
              <a:cxnLst/>
              <a:rect l="l" t="t" r="r" b="b"/>
              <a:pathLst>
                <a:path w="864" h="982" extrusionOk="0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30" name="Google Shape;630;p20"/>
            <p:cNvSpPr/>
            <p:nvPr/>
          </p:nvSpPr>
          <p:spPr bwMode="auto">
            <a:xfrm>
              <a:off x="7493818" y="3127231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31" name="Google Shape;631;p20"/>
            <p:cNvSpPr/>
            <p:nvPr/>
          </p:nvSpPr>
          <p:spPr bwMode="auto">
            <a:xfrm>
              <a:off x="7482205" y="3116130"/>
              <a:ext cx="19072" cy="18502"/>
            </a:xfrm>
            <a:custGeom>
              <a:avLst/>
              <a:gdLst/>
              <a:ahLst/>
              <a:cxnLst/>
              <a:rect l="l" t="t" r="r" b="b"/>
              <a:pathLst>
                <a:path w="335" h="325" extrusionOk="0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32" name="Google Shape;632;p20"/>
            <p:cNvSpPr/>
            <p:nvPr/>
          </p:nvSpPr>
          <p:spPr bwMode="auto">
            <a:xfrm>
              <a:off x="7481123" y="3114536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33" name="Google Shape;633;p20"/>
            <p:cNvSpPr/>
            <p:nvPr/>
          </p:nvSpPr>
          <p:spPr bwMode="auto">
            <a:xfrm>
              <a:off x="7487499" y="3121937"/>
              <a:ext cx="18502" cy="18218"/>
            </a:xfrm>
            <a:custGeom>
              <a:avLst/>
              <a:gdLst/>
              <a:ahLst/>
              <a:cxnLst/>
              <a:rect l="l" t="t" r="r" b="b"/>
              <a:pathLst>
                <a:path w="325" h="320" extrusionOk="0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34" name="Google Shape;634;p20"/>
            <p:cNvSpPr/>
            <p:nvPr/>
          </p:nvSpPr>
          <p:spPr bwMode="auto">
            <a:xfrm>
              <a:off x="7485905" y="3120115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35" name="Google Shape;635;p20"/>
            <p:cNvSpPr/>
            <p:nvPr/>
          </p:nvSpPr>
          <p:spPr bwMode="auto">
            <a:xfrm>
              <a:off x="6932439" y="3332119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36" name="Google Shape;636;p20"/>
            <p:cNvSpPr/>
            <p:nvPr/>
          </p:nvSpPr>
          <p:spPr bwMode="auto">
            <a:xfrm>
              <a:off x="6929250" y="3328419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37" name="Google Shape;637;p20"/>
            <p:cNvSpPr/>
            <p:nvPr/>
          </p:nvSpPr>
          <p:spPr bwMode="auto">
            <a:xfrm>
              <a:off x="6626671" y="3327906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38" name="Google Shape;638;p20"/>
            <p:cNvSpPr/>
            <p:nvPr/>
          </p:nvSpPr>
          <p:spPr bwMode="auto">
            <a:xfrm>
              <a:off x="6623483" y="3324718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39" name="Google Shape;639;p20"/>
            <p:cNvSpPr/>
            <p:nvPr/>
          </p:nvSpPr>
          <p:spPr bwMode="auto">
            <a:xfrm>
              <a:off x="6695328" y="3411877"/>
              <a:ext cx="136290" cy="100937"/>
            </a:xfrm>
            <a:custGeom>
              <a:avLst/>
              <a:gdLst/>
              <a:ahLst/>
              <a:cxnLst/>
              <a:rect l="l" t="t" r="r" b="b"/>
              <a:pathLst>
                <a:path w="2394" h="1773" extrusionOk="0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40" name="Google Shape;640;p20"/>
            <p:cNvSpPr/>
            <p:nvPr/>
          </p:nvSpPr>
          <p:spPr bwMode="auto">
            <a:xfrm>
              <a:off x="6692140" y="3408689"/>
              <a:ext cx="142667" cy="107768"/>
            </a:xfrm>
            <a:custGeom>
              <a:avLst/>
              <a:gdLst/>
              <a:ahLst/>
              <a:cxnLst/>
              <a:rect l="l" t="t" r="r" b="b"/>
              <a:pathLst>
                <a:path w="2506" h="1893" extrusionOk="0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41" name="Google Shape;641;p20"/>
            <p:cNvSpPr/>
            <p:nvPr/>
          </p:nvSpPr>
          <p:spPr bwMode="auto">
            <a:xfrm>
              <a:off x="6695328" y="3425596"/>
              <a:ext cx="136290" cy="37232"/>
            </a:xfrm>
            <a:custGeom>
              <a:avLst/>
              <a:gdLst/>
              <a:ahLst/>
              <a:cxnLst/>
              <a:rect l="l" t="t" r="r" b="b"/>
              <a:pathLst>
                <a:path w="2394" h="654" extrusionOk="0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42" name="Google Shape;642;p20"/>
            <p:cNvSpPr/>
            <p:nvPr/>
          </p:nvSpPr>
          <p:spPr bwMode="auto">
            <a:xfrm>
              <a:off x="6693734" y="3422409"/>
              <a:ext cx="139479" cy="43381"/>
            </a:xfrm>
            <a:custGeom>
              <a:avLst/>
              <a:gdLst/>
              <a:ahLst/>
              <a:cxnLst/>
              <a:rect l="l" t="t" r="r" b="b"/>
              <a:pathLst>
                <a:path w="2450" h="762" extrusionOk="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43" name="Google Shape;643;p20"/>
            <p:cNvSpPr/>
            <p:nvPr/>
          </p:nvSpPr>
          <p:spPr bwMode="auto">
            <a:xfrm>
              <a:off x="6732275" y="3079126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44" name="Google Shape;644;p20"/>
            <p:cNvSpPr/>
            <p:nvPr/>
          </p:nvSpPr>
          <p:spPr bwMode="auto">
            <a:xfrm>
              <a:off x="6732275" y="3083908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45" name="Google Shape;645;p20"/>
            <p:cNvSpPr/>
            <p:nvPr/>
          </p:nvSpPr>
          <p:spPr bwMode="auto">
            <a:xfrm>
              <a:off x="6728575" y="3080720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46" name="Google Shape;646;p20"/>
            <p:cNvSpPr/>
            <p:nvPr/>
          </p:nvSpPr>
          <p:spPr bwMode="auto">
            <a:xfrm>
              <a:off x="6793531" y="3145164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47" name="Google Shape;647;p20"/>
            <p:cNvSpPr/>
            <p:nvPr/>
          </p:nvSpPr>
          <p:spPr bwMode="auto">
            <a:xfrm>
              <a:off x="6942971" y="3145164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48" name="Google Shape;648;p20"/>
            <p:cNvSpPr/>
            <p:nvPr/>
          </p:nvSpPr>
          <p:spPr bwMode="auto">
            <a:xfrm>
              <a:off x="6793531" y="3208526"/>
              <a:ext cx="112551" cy="6944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49" name="Google Shape;649;p20"/>
            <p:cNvSpPr/>
            <p:nvPr/>
          </p:nvSpPr>
          <p:spPr bwMode="auto">
            <a:xfrm>
              <a:off x="6893328" y="3175280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0" name="Google Shape;650;p20"/>
            <p:cNvSpPr/>
            <p:nvPr/>
          </p:nvSpPr>
          <p:spPr bwMode="auto">
            <a:xfrm>
              <a:off x="6793531" y="3175280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1" name="Google Shape;651;p20"/>
            <p:cNvSpPr/>
            <p:nvPr/>
          </p:nvSpPr>
          <p:spPr bwMode="auto">
            <a:xfrm>
              <a:off x="6931926" y="3208526"/>
              <a:ext cx="49131" cy="6944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2" name="Google Shape;652;p20"/>
            <p:cNvSpPr/>
            <p:nvPr/>
          </p:nvSpPr>
          <p:spPr bwMode="auto">
            <a:xfrm>
              <a:off x="6732275" y="2787650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3" name="Google Shape;653;p20"/>
            <p:cNvSpPr/>
            <p:nvPr/>
          </p:nvSpPr>
          <p:spPr bwMode="auto">
            <a:xfrm>
              <a:off x="6728575" y="2783949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4" name="Google Shape;654;p20"/>
            <p:cNvSpPr/>
            <p:nvPr/>
          </p:nvSpPr>
          <p:spPr bwMode="auto">
            <a:xfrm>
              <a:off x="6997395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5" name="Google Shape;655;p20"/>
            <p:cNvSpPr/>
            <p:nvPr/>
          </p:nvSpPr>
          <p:spPr bwMode="auto">
            <a:xfrm>
              <a:off x="7035424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6" name="Google Shape;656;p20"/>
            <p:cNvSpPr/>
            <p:nvPr/>
          </p:nvSpPr>
          <p:spPr bwMode="auto">
            <a:xfrm>
              <a:off x="7073452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7" name="Google Shape;657;p20"/>
            <p:cNvSpPr/>
            <p:nvPr/>
          </p:nvSpPr>
          <p:spPr bwMode="auto">
            <a:xfrm>
              <a:off x="6833154" y="2829891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8" name="Google Shape;658;p20"/>
            <p:cNvSpPr/>
            <p:nvPr/>
          </p:nvSpPr>
          <p:spPr bwMode="auto">
            <a:xfrm>
              <a:off x="6829966" y="2826703"/>
              <a:ext cx="179614" cy="180126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9" name="Google Shape;659;p20"/>
            <p:cNvSpPr/>
            <p:nvPr/>
          </p:nvSpPr>
          <p:spPr bwMode="auto">
            <a:xfrm>
              <a:off x="6851655" y="2848393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60" name="Google Shape;660;p20"/>
            <p:cNvSpPr/>
            <p:nvPr/>
          </p:nvSpPr>
          <p:spPr bwMode="auto">
            <a:xfrm>
              <a:off x="6848468" y="2845204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61" name="Google Shape;661;p20"/>
            <p:cNvSpPr/>
            <p:nvPr/>
          </p:nvSpPr>
          <p:spPr bwMode="auto">
            <a:xfrm>
              <a:off x="6915018" y="2877939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62" name="Google Shape;662;p20"/>
            <p:cNvSpPr/>
            <p:nvPr/>
          </p:nvSpPr>
          <p:spPr bwMode="auto">
            <a:xfrm>
              <a:off x="6909724" y="2906973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63" name="Google Shape;663;p20"/>
            <p:cNvSpPr/>
            <p:nvPr/>
          </p:nvSpPr>
          <p:spPr bwMode="auto">
            <a:xfrm>
              <a:off x="6906536" y="2903842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64" name="Google Shape;664;p20"/>
            <p:cNvSpPr/>
            <p:nvPr/>
          </p:nvSpPr>
          <p:spPr bwMode="auto">
            <a:xfrm>
              <a:off x="6131273" y="2776548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65" name="Google Shape;665;p20"/>
            <p:cNvSpPr/>
            <p:nvPr/>
          </p:nvSpPr>
          <p:spPr bwMode="auto">
            <a:xfrm>
              <a:off x="6127572" y="2773360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66" name="Google Shape;666;p20"/>
            <p:cNvSpPr/>
            <p:nvPr/>
          </p:nvSpPr>
          <p:spPr bwMode="auto">
            <a:xfrm>
              <a:off x="6317204" y="2829094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67" name="Google Shape;667;p20"/>
            <p:cNvSpPr/>
            <p:nvPr/>
          </p:nvSpPr>
          <p:spPr bwMode="auto">
            <a:xfrm>
              <a:off x="6322441" y="2825678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68" name="Google Shape;668;p20"/>
            <p:cNvSpPr/>
            <p:nvPr/>
          </p:nvSpPr>
          <p:spPr bwMode="auto">
            <a:xfrm>
              <a:off x="6370547" y="2912780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69" name="Google Shape;669;p20"/>
            <p:cNvSpPr/>
            <p:nvPr/>
          </p:nvSpPr>
          <p:spPr bwMode="auto">
            <a:xfrm>
              <a:off x="6366846" y="2909649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0" name="Google Shape;670;p20"/>
            <p:cNvSpPr/>
            <p:nvPr/>
          </p:nvSpPr>
          <p:spPr bwMode="auto">
            <a:xfrm>
              <a:off x="6386885" y="2864731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1" name="Google Shape;671;p20"/>
            <p:cNvSpPr/>
            <p:nvPr/>
          </p:nvSpPr>
          <p:spPr bwMode="auto">
            <a:xfrm>
              <a:off x="6383697" y="2861031"/>
              <a:ext cx="50269" cy="50211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2" name="Google Shape;672;p20"/>
            <p:cNvSpPr/>
            <p:nvPr/>
          </p:nvSpPr>
          <p:spPr bwMode="auto">
            <a:xfrm>
              <a:off x="6246953" y="3037967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3" name="Google Shape;673;p20"/>
            <p:cNvSpPr/>
            <p:nvPr/>
          </p:nvSpPr>
          <p:spPr bwMode="auto">
            <a:xfrm>
              <a:off x="6243765" y="3034779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4" name="Google Shape;674;p20"/>
            <p:cNvSpPr/>
            <p:nvPr/>
          </p:nvSpPr>
          <p:spPr bwMode="auto">
            <a:xfrm>
              <a:off x="6246953" y="3133038"/>
              <a:ext cx="324843" cy="58638"/>
            </a:xfrm>
            <a:custGeom>
              <a:avLst/>
              <a:gdLst/>
              <a:ahLst/>
              <a:cxnLst/>
              <a:rect l="l" t="t" r="r" b="b"/>
              <a:pathLst>
                <a:path w="5706" h="1030" extrusionOk="0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5" name="Google Shape;675;p20"/>
            <p:cNvSpPr/>
            <p:nvPr/>
          </p:nvSpPr>
          <p:spPr bwMode="auto">
            <a:xfrm>
              <a:off x="6243765" y="3129850"/>
              <a:ext cx="331731" cy="65526"/>
            </a:xfrm>
            <a:custGeom>
              <a:avLst/>
              <a:gdLst/>
              <a:ahLst/>
              <a:cxnLst/>
              <a:rect l="l" t="t" r="r" b="b"/>
              <a:pathLst>
                <a:path w="5827" h="1151" extrusionOk="0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6" name="Google Shape;676;p20"/>
            <p:cNvSpPr/>
            <p:nvPr/>
          </p:nvSpPr>
          <p:spPr bwMode="auto">
            <a:xfrm>
              <a:off x="6362576" y="3211714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7" name="Google Shape;677;p20"/>
            <p:cNvSpPr/>
            <p:nvPr/>
          </p:nvSpPr>
          <p:spPr bwMode="auto"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8" name="Google Shape;678;p20"/>
            <p:cNvSpPr/>
            <p:nvPr/>
          </p:nvSpPr>
          <p:spPr bwMode="auto"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9" name="Google Shape;679;p20"/>
            <p:cNvSpPr/>
            <p:nvPr/>
          </p:nvSpPr>
          <p:spPr bwMode="auto">
            <a:xfrm>
              <a:off x="6131273" y="3328419"/>
              <a:ext cx="460564" cy="268880"/>
            </a:xfrm>
            <a:custGeom>
              <a:avLst/>
              <a:gdLst/>
              <a:ahLst/>
              <a:cxnLst/>
              <a:rect l="l" t="t" r="r" b="b"/>
              <a:pathLst>
                <a:path w="8090" h="4723" extrusionOk="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80" name="Google Shape;680;p20"/>
            <p:cNvSpPr/>
            <p:nvPr/>
          </p:nvSpPr>
          <p:spPr bwMode="auto">
            <a:xfrm>
              <a:off x="6466643" y="3355346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81" name="Google Shape;681;p20"/>
            <p:cNvSpPr/>
            <p:nvPr/>
          </p:nvSpPr>
          <p:spPr bwMode="auto">
            <a:xfrm>
              <a:off x="6463455" y="3352158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82" name="Google Shape;682;p20"/>
            <p:cNvSpPr/>
            <p:nvPr/>
          </p:nvSpPr>
          <p:spPr bwMode="auto">
            <a:xfrm>
              <a:off x="6365252" y="3443017"/>
              <a:ext cx="71846" cy="113574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83" name="Google Shape;683;p20"/>
            <p:cNvSpPr/>
            <p:nvPr/>
          </p:nvSpPr>
          <p:spPr bwMode="auto">
            <a:xfrm>
              <a:off x="6362064" y="3439829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84" name="Google Shape;684;p20"/>
            <p:cNvSpPr/>
            <p:nvPr/>
          </p:nvSpPr>
          <p:spPr bwMode="auto">
            <a:xfrm>
              <a:off x="6461861" y="3355346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85" name="Google Shape;685;p20"/>
            <p:cNvSpPr/>
            <p:nvPr/>
          </p:nvSpPr>
          <p:spPr bwMode="auto">
            <a:xfrm>
              <a:off x="6458161" y="3352158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86" name="Google Shape;686;p20"/>
            <p:cNvSpPr/>
            <p:nvPr/>
          </p:nvSpPr>
          <p:spPr bwMode="auto">
            <a:xfrm>
              <a:off x="6359958" y="3443017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87" name="Google Shape;687;p20"/>
            <p:cNvSpPr/>
            <p:nvPr/>
          </p:nvSpPr>
          <p:spPr bwMode="auto">
            <a:xfrm>
              <a:off x="6356770" y="3439829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88" name="Google Shape;688;p20"/>
            <p:cNvSpPr/>
            <p:nvPr/>
          </p:nvSpPr>
          <p:spPr bwMode="auto">
            <a:xfrm>
              <a:off x="6263292" y="3494765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89" name="Google Shape;689;p20"/>
            <p:cNvSpPr/>
            <p:nvPr/>
          </p:nvSpPr>
          <p:spPr bwMode="auto">
            <a:xfrm>
              <a:off x="6260161" y="3491577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90" name="Google Shape;690;p20"/>
            <p:cNvSpPr/>
            <p:nvPr/>
          </p:nvSpPr>
          <p:spPr bwMode="auto">
            <a:xfrm>
              <a:off x="6258054" y="3494765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91" name="Google Shape;691;p20"/>
            <p:cNvSpPr/>
            <p:nvPr/>
          </p:nvSpPr>
          <p:spPr bwMode="auto">
            <a:xfrm>
              <a:off x="6254866" y="3491577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92" name="Google Shape;692;p20"/>
            <p:cNvSpPr/>
            <p:nvPr/>
          </p:nvSpPr>
          <p:spPr bwMode="auto">
            <a:xfrm>
              <a:off x="6166113" y="3528069"/>
              <a:ext cx="71903" cy="29091"/>
            </a:xfrm>
            <a:custGeom>
              <a:avLst/>
              <a:gdLst/>
              <a:ahLst/>
              <a:cxnLst/>
              <a:rect l="l" t="t" r="r" b="b"/>
              <a:pathLst>
                <a:path w="1263" h="511" extrusionOk="0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93" name="Google Shape;693;p20"/>
            <p:cNvSpPr/>
            <p:nvPr/>
          </p:nvSpPr>
          <p:spPr bwMode="auto">
            <a:xfrm>
              <a:off x="6162470" y="3524369"/>
              <a:ext cx="78734" cy="35923"/>
            </a:xfrm>
            <a:custGeom>
              <a:avLst/>
              <a:gdLst/>
              <a:ahLst/>
              <a:cxnLst/>
              <a:rect l="l" t="t" r="r" b="b"/>
              <a:pathLst>
                <a:path w="1383" h="631" extrusionOk="0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94" name="Google Shape;694;p20"/>
            <p:cNvSpPr/>
            <p:nvPr/>
          </p:nvSpPr>
          <p:spPr bwMode="auto">
            <a:xfrm>
              <a:off x="6160875" y="3528069"/>
              <a:ext cx="71846" cy="26985"/>
            </a:xfrm>
            <a:custGeom>
              <a:avLst/>
              <a:gdLst/>
              <a:ahLst/>
              <a:cxnLst/>
              <a:rect l="l" t="t" r="r" b="b"/>
              <a:pathLst>
                <a:path w="1262" h="474" extrusionOk="0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95" name="Google Shape;695;p20"/>
            <p:cNvSpPr/>
            <p:nvPr/>
          </p:nvSpPr>
          <p:spPr bwMode="auto">
            <a:xfrm>
              <a:off x="6157176" y="3524369"/>
              <a:ext cx="78734" cy="34386"/>
            </a:xfrm>
            <a:custGeom>
              <a:avLst/>
              <a:gdLst/>
              <a:ahLst/>
              <a:cxnLst/>
              <a:rect l="l" t="t" r="r" b="b"/>
              <a:pathLst>
                <a:path w="1383" h="604" extrusionOk="0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96" name="Google Shape;696;p20"/>
            <p:cNvSpPr/>
            <p:nvPr/>
          </p:nvSpPr>
          <p:spPr bwMode="auto">
            <a:xfrm>
              <a:off x="6176190" y="3382729"/>
              <a:ext cx="163731" cy="111184"/>
            </a:xfrm>
            <a:custGeom>
              <a:avLst/>
              <a:gdLst/>
              <a:ahLst/>
              <a:cxnLst/>
              <a:rect l="l" t="t" r="r" b="b"/>
              <a:pathLst>
                <a:path w="2876" h="1953" extrusionOk="0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97" name="Google Shape;697;p20"/>
            <p:cNvSpPr/>
            <p:nvPr/>
          </p:nvSpPr>
          <p:spPr bwMode="auto">
            <a:xfrm>
              <a:off x="6297108" y="3363259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98" name="Google Shape;698;p20"/>
            <p:cNvSpPr/>
            <p:nvPr/>
          </p:nvSpPr>
          <p:spPr bwMode="auto">
            <a:xfrm>
              <a:off x="7410929" y="3726638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99" name="Google Shape;699;p20"/>
            <p:cNvSpPr/>
            <p:nvPr/>
          </p:nvSpPr>
          <p:spPr bwMode="auto">
            <a:xfrm>
              <a:off x="5696618" y="4217195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ection header" type="secHead" userDrawn="1">
  <p:cSld name="SECTION_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 bwMode="auto">
          <a:xfrm>
            <a:off x="4130550" y="2623450"/>
            <a:ext cx="430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>
              <a:defRPr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 bwMode="auto">
          <a:xfrm>
            <a:off x="4130550" y="1678250"/>
            <a:ext cx="43002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pPr>
              <a:defRPr/>
            </a:pPr>
            <a:r>
              <a:t>xx%</a:t>
            </a:r>
          </a:p>
        </p:txBody>
      </p:sp>
      <p:grpSp>
        <p:nvGrpSpPr>
          <p:cNvPr id="23" name="Google Shape;23;p3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4" name="Google Shape;24;p3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5" name="Google Shape;25;p3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3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7" name="Google Shape;27;p3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8" name="Google Shape;28;p3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" name="Google Shape;29;p3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3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1" name="Google Shape;31;p3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Blank slide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only" userDrawn="1">
  <p:cSld name="CUSTOM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5" name="Google Shape;705;p23"/>
          <p:cNvSpPr txBox="1">
            <a:spLocks noGrp="1"/>
          </p:cNvSpPr>
          <p:nvPr>
            <p:ph type="title"/>
          </p:nvPr>
        </p:nvSpPr>
        <p:spPr bwMode="auto">
          <a:xfrm>
            <a:off x="716700" y="510900"/>
            <a:ext cx="7710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</a:defRPr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body" type="tx" userDrawn="1">
  <p:cSld name="TITLE_AND_BOD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 bwMode="auto">
          <a:xfrm>
            <a:off x="720000" y="1215750"/>
            <a:ext cx="7710900" cy="3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grpSp>
        <p:nvGrpSpPr>
          <p:cNvPr id="34" name="Google Shape;34;p4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5" name="Google Shape;35;p4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6" name="Google Shape;36;p4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4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8" name="Google Shape;38;p4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39" name="Google Shape;39;p4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40" name="Google Shape;40;p4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" name="Google Shape;41;p4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42" name="Google Shape;42;p4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43" name="Google Shape;43;p4"/>
          <p:cNvSpPr txBox="1">
            <a:spLocks noGrp="1"/>
          </p:cNvSpPr>
          <p:nvPr>
            <p:ph type="title"/>
          </p:nvPr>
        </p:nvSpPr>
        <p:spPr bwMode="auto"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two columns" type="twoColTx" userDrawn="1">
  <p:cSld name="TITLE_AND_TWO_COLUMN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 bwMode="auto">
          <a:xfrm>
            <a:off x="3672295" y="2477450"/>
            <a:ext cx="27420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2"/>
          </p:nvPr>
        </p:nvSpPr>
        <p:spPr bwMode="auto">
          <a:xfrm>
            <a:off x="720000" y="2477450"/>
            <a:ext cx="27420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3"/>
          </p:nvPr>
        </p:nvSpPr>
        <p:spPr bwMode="auto">
          <a:xfrm>
            <a:off x="720000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4"/>
          </p:nvPr>
        </p:nvSpPr>
        <p:spPr bwMode="auto">
          <a:xfrm>
            <a:off x="3672293" y="1827600"/>
            <a:ext cx="2742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 b="1"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grpSp>
        <p:nvGrpSpPr>
          <p:cNvPr id="49" name="Google Shape;49;p5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0" name="Google Shape;50;p5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" name="Google Shape;51;p5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" name="Google Shape;52;p5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3" name="Google Shape;53;p5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4" name="Google Shape;54;p5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5" name="Google Shape;55;p5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" name="Google Shape;56;p5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7" name="Google Shape;57;p5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58" name="Google Shape;58;p5"/>
          <p:cNvSpPr txBox="1">
            <a:spLocks noGrp="1"/>
          </p:cNvSpPr>
          <p:nvPr>
            <p:ph type="title"/>
          </p:nvPr>
        </p:nvSpPr>
        <p:spPr bwMode="auto"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only" type="titleOnly" userDrawn="1">
  <p:cSld name="TITLE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61" name="Google Shape;61;p6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62" name="Google Shape;62;p6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" name="Google Shape;63;p6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64" name="Google Shape;64;p6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65" name="Google Shape;65;p6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66" name="Google Shape;66;p6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6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68" name="Google Shape;68;p6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 bwMode="auto"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One column text" userDrawn="1">
  <p:cSld name="ONE_COLUM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>
            <a:spLocks noGrp="1"/>
          </p:cNvSpPr>
          <p:nvPr>
            <p:ph type="subTitle" idx="1"/>
          </p:nvPr>
        </p:nvSpPr>
        <p:spPr bwMode="auto">
          <a:xfrm>
            <a:off x="713225" y="1900863"/>
            <a:ext cx="4306500" cy="19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 bwMode="auto">
          <a:xfrm>
            <a:off x="713225" y="1259938"/>
            <a:ext cx="4306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3" name="Google Shape;73;p7"/>
          <p:cNvSpPr>
            <a:spLocks noGrp="1"/>
          </p:cNvSpPr>
          <p:nvPr>
            <p:ph type="pic" idx="2"/>
          </p:nvPr>
        </p:nvSpPr>
        <p:spPr bwMode="auto">
          <a:xfrm>
            <a:off x="5019725" y="965076"/>
            <a:ext cx="2203500" cy="32133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74" name="Google Shape;74;p7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5" name="Google Shape;75;p7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6" name="Google Shape;76;p7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" name="Google Shape;77;p7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8" name="Google Shape;78;p7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79" name="Google Shape;79;p7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0" name="Google Shape;80;p7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" name="Google Shape;81;p7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2" name="Google Shape;82;p7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Main point" userDrawn="1">
  <p:cSld name="MAIN_POI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>
            <a:spLocks noGrp="1"/>
          </p:cNvSpPr>
          <p:nvPr>
            <p:ph type="title"/>
          </p:nvPr>
        </p:nvSpPr>
        <p:spPr bwMode="auto">
          <a:xfrm>
            <a:off x="2317950" y="1307099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pPr>
              <a:defRPr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" name="Google Shape;86;p8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7" name="Google Shape;87;p8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" name="Google Shape;88;p8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9" name="Google Shape;89;p8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0" name="Google Shape;90;p8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1" name="Google Shape;91;p8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" name="Google Shape;92;p8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3" name="Google Shape;93;p8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ection title and description" userDrawn="1">
  <p:cSld name="SECTION_TITLE_AND_DESCRI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 bwMode="auto">
          <a:xfrm>
            <a:off x="2135550" y="1222639"/>
            <a:ext cx="4872899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 bwMode="auto">
          <a:xfrm>
            <a:off x="2135550" y="3339439"/>
            <a:ext cx="4872899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pPr>
              <a:defRPr/>
            </a:pPr>
            <a:endParaRPr/>
          </a:p>
        </p:txBody>
      </p:sp>
      <p:grpSp>
        <p:nvGrpSpPr>
          <p:cNvPr id="97" name="Google Shape;97;p9"/>
          <p:cNvGrpSpPr/>
          <p:nvPr/>
        </p:nvGrpSpPr>
        <p:grpSpPr bwMode="auto"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8" name="Google Shape;98;p9"/>
            <p:cNvGrpSpPr/>
            <p:nvPr/>
          </p:nvGrpSpPr>
          <p:grpSpPr bwMode="auto"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9" name="Google Shape;99;p9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" name="Google Shape;100;p9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1" name="Google Shape;101;p9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2" name="Google Shape;102;p9"/>
            <p:cNvGrpSpPr/>
            <p:nvPr/>
          </p:nvGrpSpPr>
          <p:grpSpPr bwMode="auto"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3" name="Google Shape;103;p9"/>
              <p:cNvCxnSpPr/>
              <p:nvPr/>
            </p:nvCxnSpPr>
            <p:spPr bwMode="auto"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" name="Google Shape;104;p9"/>
              <p:cNvCxnSpPr/>
              <p:nvPr/>
            </p:nvCxnSpPr>
            <p:spPr bwMode="auto"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5" name="Google Shape;105;p9"/>
              <p:cNvCxnSpPr/>
              <p:nvPr/>
            </p:nvCxnSpPr>
            <p:spPr bwMode="auto"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Caption" userDrawn="1">
  <p:cSld name="CAPTION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>
            <a:spLocks noGrp="1"/>
          </p:cNvSpPr>
          <p:nvPr>
            <p:ph type="pic" idx="2"/>
          </p:nvPr>
        </p:nvSpPr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0"/>
          <p:cNvSpPr txBox="1">
            <a:spLocks noGrp="1"/>
          </p:cNvSpPr>
          <p:nvPr>
            <p:ph type="title"/>
          </p:nvPr>
        </p:nvSpPr>
        <p:spPr bwMode="auto"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>
              <a:defRPr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 bwMode="auto"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 bwMode="auto"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9pPr>
          </a:lstStyle>
          <a:p>
            <a:pPr>
              <a:defRPr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hdr="0" ftr="0" dt="0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1" name="Google Shape;701;p21"/>
          <p:cNvSpPr txBox="1">
            <a:spLocks noGrp="1"/>
          </p:cNvSpPr>
          <p:nvPr>
            <p:ph type="title"/>
          </p:nvPr>
        </p:nvSpPr>
        <p:spPr bwMode="auto"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02" name="Google Shape;702;p21"/>
          <p:cNvSpPr txBox="1">
            <a:spLocks noGrp="1"/>
          </p:cNvSpPr>
          <p:nvPr>
            <p:ph type="body" idx="1"/>
          </p:nvPr>
        </p:nvSpPr>
        <p:spPr bwMode="auto"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</a:defRPr>
            </a:lvl1pPr>
            <a:lvl2pPr marL="914400" lvl="1" indent="-29845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</a:defRPr>
            </a:lvl2pPr>
            <a:lvl3pPr marL="1371600" lvl="2" indent="-29845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</a:defRPr>
            </a:lvl3pPr>
            <a:lvl4pPr marL="1828800" lvl="3" indent="-29845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</a:defRPr>
            </a:lvl4pPr>
            <a:lvl5pPr marL="2286000" lvl="4" indent="-29845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</a:defRPr>
            </a:lvl5pPr>
            <a:lvl6pPr marL="2743200" lvl="5" indent="-29845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</a:defRPr>
            </a:lvl6pPr>
            <a:lvl7pPr marL="3200400" lvl="6" indent="-29845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</a:defRPr>
            </a:lvl7pPr>
            <a:lvl8pPr marL="3657600" lvl="7" indent="-29845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</a:defRPr>
            </a:lvl8pPr>
            <a:lvl9pPr marL="4114800" lvl="8" indent="-29845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</a:defRPr>
            </a:lvl9pPr>
          </a:lstStyle>
          <a:p>
            <a:pPr>
              <a:defRPr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p:hf hdr="0" ftr="0" dt="0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microsoft.com/office/2007/relationships/media" Target="../media/media6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0" name="Google Shape;710;p24"/>
          <p:cNvSpPr txBox="1">
            <a:spLocks noGrp="1"/>
          </p:cNvSpPr>
          <p:nvPr>
            <p:ph type="ctrTitle"/>
          </p:nvPr>
        </p:nvSpPr>
        <p:spPr bwMode="auto">
          <a:xfrm>
            <a:off x="713224" y="890186"/>
            <a:ext cx="4201517" cy="2514039"/>
          </a:xfrm>
          <a:prstGeom prst="rect">
            <a:avLst/>
          </a:prstGeom>
        </p:spPr>
        <p:txBody>
          <a:bodyPr spcFirstLastPara="1" wrap="square" lIns="91423" tIns="91423" rIns="91423" bIns="91423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sz="4900" dirty="0" err="1"/>
              <a:t>ZabMed</a:t>
            </a:r>
            <a:r>
              <a:rPr lang="en-US" sz="4900" dirty="0"/>
              <a:t> </a:t>
            </a:r>
            <a:br>
              <a:rPr lang="en-US" sz="4900" dirty="0"/>
            </a:br>
            <a:r>
              <a:rPr lang="ru-RU" sz="3700" b="0" dirty="0"/>
              <a:t>Система Уведомления Пациентов</a:t>
            </a:r>
            <a:endParaRPr sz="3700" b="0" dirty="0"/>
          </a:p>
        </p:txBody>
      </p:sp>
      <p:sp>
        <p:nvSpPr>
          <p:cNvPr id="711" name="Google Shape;711;p24"/>
          <p:cNvSpPr txBox="1">
            <a:spLocks noGrp="1"/>
          </p:cNvSpPr>
          <p:nvPr>
            <p:ph type="subTitle" idx="1"/>
          </p:nvPr>
        </p:nvSpPr>
        <p:spPr bwMode="auto">
          <a:xfrm>
            <a:off x="713225" y="3414773"/>
            <a:ext cx="437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Команда </a:t>
            </a:r>
            <a:r>
              <a:rPr lang="ru-RU" dirty="0" err="1"/>
              <a:t>кубыпобеда</a:t>
            </a:r>
            <a:endParaRPr dirty="0"/>
          </a:p>
        </p:txBody>
      </p:sp>
      <p:grpSp>
        <p:nvGrpSpPr>
          <p:cNvPr id="1317801945" name="Google Shape;10187;p58"/>
          <p:cNvGrpSpPr/>
          <p:nvPr/>
        </p:nvGrpSpPr>
        <p:grpSpPr bwMode="auto">
          <a:xfrm>
            <a:off x="4400404" y="926760"/>
            <a:ext cx="3868924" cy="2809200"/>
            <a:chOff x="0" y="0"/>
            <a:chExt cx="3868924" cy="2809200"/>
          </a:xfrm>
        </p:grpSpPr>
        <p:sp>
          <p:nvSpPr>
            <p:cNvPr id="323427127" name="Google Shape;10188;p58"/>
            <p:cNvSpPr/>
            <p:nvPr/>
          </p:nvSpPr>
          <p:spPr bwMode="auto">
            <a:xfrm>
              <a:off x="2808945" y="1000249"/>
              <a:ext cx="310761" cy="685370"/>
            </a:xfrm>
            <a:custGeom>
              <a:avLst/>
              <a:gdLst/>
              <a:ahLst/>
              <a:cxnLst/>
              <a:rect l="l" t="t" r="r" b="b"/>
              <a:pathLst>
                <a:path w="1207" h="2662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891"/>
                  </a:lnTo>
                  <a:cubicBezTo>
                    <a:pt x="1" y="1101"/>
                    <a:pt x="30" y="1312"/>
                    <a:pt x="97" y="1503"/>
                  </a:cubicBezTo>
                  <a:lnTo>
                    <a:pt x="479" y="2661"/>
                  </a:lnTo>
                  <a:lnTo>
                    <a:pt x="1207" y="2661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4735998" name="Google Shape;10189;p58"/>
            <p:cNvSpPr/>
            <p:nvPr/>
          </p:nvSpPr>
          <p:spPr bwMode="auto">
            <a:xfrm>
              <a:off x="2932265" y="938717"/>
              <a:ext cx="749226" cy="746902"/>
            </a:xfrm>
            <a:custGeom>
              <a:avLst/>
              <a:gdLst/>
              <a:ahLst/>
              <a:cxnLst/>
              <a:rect l="l" t="t" r="r" b="b"/>
              <a:pathLst>
                <a:path w="2910" h="2901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986"/>
                    <a:pt x="220" y="1206"/>
                    <a:pt x="488" y="1206"/>
                  </a:cubicBezTo>
                  <a:lnTo>
                    <a:pt x="2422" y="2900"/>
                  </a:lnTo>
                  <a:lnTo>
                    <a:pt x="2833" y="1465"/>
                  </a:lnTo>
                  <a:cubicBezTo>
                    <a:pt x="2881" y="1293"/>
                    <a:pt x="2910" y="1120"/>
                    <a:pt x="2910" y="938"/>
                  </a:cubicBezTo>
                  <a:lnTo>
                    <a:pt x="2910" y="479"/>
                  </a:lnTo>
                  <a:cubicBezTo>
                    <a:pt x="2910" y="211"/>
                    <a:pt x="2690" y="1"/>
                    <a:pt x="2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103377553" name="Google Shape;10190;p58"/>
            <p:cNvSpPr/>
            <p:nvPr/>
          </p:nvSpPr>
          <p:spPr bwMode="auto">
            <a:xfrm>
              <a:off x="3057910" y="1872542"/>
              <a:ext cx="374873" cy="276259"/>
            </a:xfrm>
            <a:custGeom>
              <a:avLst/>
              <a:gdLst/>
              <a:ahLst/>
              <a:cxnLst/>
              <a:rect l="l" t="t" r="r" b="b"/>
              <a:pathLst>
                <a:path w="1456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1455" y="1073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932275373" name="Google Shape;10191;p58"/>
            <p:cNvSpPr/>
            <p:nvPr/>
          </p:nvSpPr>
          <p:spPr bwMode="auto">
            <a:xfrm>
              <a:off x="3057910" y="1872542"/>
              <a:ext cx="374873" cy="153194"/>
            </a:xfrm>
            <a:custGeom>
              <a:avLst/>
              <a:gdLst/>
              <a:ahLst/>
              <a:cxnLst/>
              <a:rect l="l" t="t" r="r" b="b"/>
              <a:pathLst>
                <a:path w="1456" h="595" extrusionOk="0">
                  <a:moveTo>
                    <a:pt x="0" y="1"/>
                  </a:moveTo>
                  <a:lnTo>
                    <a:pt x="0" y="451"/>
                  </a:lnTo>
                  <a:cubicBezTo>
                    <a:pt x="235" y="546"/>
                    <a:pt x="481" y="594"/>
                    <a:pt x="728" y="594"/>
                  </a:cubicBezTo>
                  <a:cubicBezTo>
                    <a:pt x="974" y="594"/>
                    <a:pt x="1221" y="546"/>
                    <a:pt x="1455" y="451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92786349" name="Google Shape;10192;p58"/>
            <p:cNvSpPr/>
            <p:nvPr/>
          </p:nvSpPr>
          <p:spPr bwMode="auto">
            <a:xfrm>
              <a:off x="2621768" y="2025471"/>
              <a:ext cx="1244586" cy="783718"/>
            </a:xfrm>
            <a:custGeom>
              <a:avLst/>
              <a:gdLst/>
              <a:ahLst/>
              <a:cxnLst/>
              <a:rect l="l" t="t" r="r" b="b"/>
              <a:pathLst>
                <a:path w="4834" h="3044" extrusionOk="0">
                  <a:moveTo>
                    <a:pt x="1694" y="0"/>
                  </a:moveTo>
                  <a:lnTo>
                    <a:pt x="527" y="335"/>
                  </a:lnTo>
                  <a:cubicBezTo>
                    <a:pt x="211" y="421"/>
                    <a:pt x="1" y="708"/>
                    <a:pt x="1" y="1034"/>
                  </a:cubicBezTo>
                  <a:lnTo>
                    <a:pt x="1" y="2804"/>
                  </a:lnTo>
                  <a:cubicBezTo>
                    <a:pt x="1" y="2938"/>
                    <a:pt x="106" y="3043"/>
                    <a:pt x="240" y="3043"/>
                  </a:cubicBezTo>
                  <a:lnTo>
                    <a:pt x="4594" y="3043"/>
                  </a:lnTo>
                  <a:cubicBezTo>
                    <a:pt x="4728" y="3043"/>
                    <a:pt x="4834" y="2938"/>
                    <a:pt x="4834" y="2804"/>
                  </a:cubicBezTo>
                  <a:lnTo>
                    <a:pt x="4834" y="1034"/>
                  </a:lnTo>
                  <a:cubicBezTo>
                    <a:pt x="4834" y="708"/>
                    <a:pt x="4623" y="421"/>
                    <a:pt x="4317" y="335"/>
                  </a:cubicBezTo>
                  <a:lnTo>
                    <a:pt x="3149" y="0"/>
                  </a:lnTo>
                  <a:lnTo>
                    <a:pt x="2422" y="47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0270223" name="Google Shape;10193;p58"/>
            <p:cNvSpPr/>
            <p:nvPr/>
          </p:nvSpPr>
          <p:spPr bwMode="auto">
            <a:xfrm>
              <a:off x="3183544" y="2148547"/>
              <a:ext cx="123584" cy="660653"/>
            </a:xfrm>
            <a:custGeom>
              <a:avLst/>
              <a:gdLst/>
              <a:ahLst/>
              <a:cxnLst/>
              <a:rect l="l" t="t" r="r" b="b"/>
              <a:pathLst>
                <a:path w="480" h="2566" extrusionOk="0">
                  <a:moveTo>
                    <a:pt x="115" y="1"/>
                  </a:moveTo>
                  <a:lnTo>
                    <a:pt x="1" y="2565"/>
                  </a:lnTo>
                  <a:lnTo>
                    <a:pt x="479" y="2565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985410508" name="Google Shape;10194;p58"/>
            <p:cNvSpPr/>
            <p:nvPr/>
          </p:nvSpPr>
          <p:spPr bwMode="auto">
            <a:xfrm>
              <a:off x="2870733" y="1251273"/>
              <a:ext cx="749226" cy="685625"/>
            </a:xfrm>
            <a:custGeom>
              <a:avLst/>
              <a:gdLst/>
              <a:ahLst/>
              <a:cxnLst/>
              <a:rect l="l" t="t" r="r" b="b"/>
              <a:pathLst>
                <a:path w="2910" h="2663" extrusionOk="0">
                  <a:moveTo>
                    <a:pt x="909" y="1"/>
                  </a:moveTo>
                  <a:cubicBezTo>
                    <a:pt x="785" y="1"/>
                    <a:pt x="664" y="57"/>
                    <a:pt x="584" y="146"/>
                  </a:cubicBezTo>
                  <a:lnTo>
                    <a:pt x="144" y="576"/>
                  </a:lnTo>
                  <a:cubicBezTo>
                    <a:pt x="48" y="672"/>
                    <a:pt x="0" y="796"/>
                    <a:pt x="0" y="921"/>
                  </a:cubicBezTo>
                  <a:lnTo>
                    <a:pt x="0" y="1208"/>
                  </a:lnTo>
                  <a:cubicBezTo>
                    <a:pt x="0" y="2012"/>
                    <a:pt x="651" y="2663"/>
                    <a:pt x="1455" y="2663"/>
                  </a:cubicBezTo>
                  <a:cubicBezTo>
                    <a:pt x="2259" y="2663"/>
                    <a:pt x="2909" y="2012"/>
                    <a:pt x="2909" y="1208"/>
                  </a:cubicBezTo>
                  <a:lnTo>
                    <a:pt x="2909" y="902"/>
                  </a:lnTo>
                  <a:cubicBezTo>
                    <a:pt x="2909" y="768"/>
                    <a:pt x="2862" y="643"/>
                    <a:pt x="2766" y="557"/>
                  </a:cubicBezTo>
                  <a:cubicBezTo>
                    <a:pt x="2393" y="193"/>
                    <a:pt x="1704" y="21"/>
                    <a:pt x="938" y="2"/>
                  </a:cubicBezTo>
                  <a:cubicBezTo>
                    <a:pt x="928" y="1"/>
                    <a:pt x="919" y="1"/>
                    <a:pt x="90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046522394" name="Google Shape;10195;p58"/>
            <p:cNvSpPr/>
            <p:nvPr/>
          </p:nvSpPr>
          <p:spPr bwMode="auto">
            <a:xfrm>
              <a:off x="2870733" y="1251793"/>
              <a:ext cx="746647" cy="670438"/>
            </a:xfrm>
            <a:custGeom>
              <a:avLst/>
              <a:gdLst/>
              <a:ahLst/>
              <a:cxnLst/>
              <a:rect l="l" t="t" r="r" b="b"/>
              <a:pathLst>
                <a:path w="2900" h="2604" extrusionOk="0">
                  <a:moveTo>
                    <a:pt x="928" y="0"/>
                  </a:moveTo>
                  <a:cubicBezTo>
                    <a:pt x="804" y="0"/>
                    <a:pt x="670" y="48"/>
                    <a:pt x="584" y="144"/>
                  </a:cubicBezTo>
                  <a:lnTo>
                    <a:pt x="144" y="584"/>
                  </a:lnTo>
                  <a:cubicBezTo>
                    <a:pt x="48" y="670"/>
                    <a:pt x="0" y="794"/>
                    <a:pt x="0" y="919"/>
                  </a:cubicBezTo>
                  <a:lnTo>
                    <a:pt x="0" y="1206"/>
                  </a:lnTo>
                  <a:cubicBezTo>
                    <a:pt x="0" y="1857"/>
                    <a:pt x="431" y="2421"/>
                    <a:pt x="1053" y="2603"/>
                  </a:cubicBezTo>
                  <a:cubicBezTo>
                    <a:pt x="842" y="2345"/>
                    <a:pt x="727" y="2019"/>
                    <a:pt x="727" y="1694"/>
                  </a:cubicBezTo>
                  <a:lnTo>
                    <a:pt x="727" y="986"/>
                  </a:lnTo>
                  <a:lnTo>
                    <a:pt x="727" y="976"/>
                  </a:lnTo>
                  <a:cubicBezTo>
                    <a:pt x="727" y="710"/>
                    <a:pt x="939" y="496"/>
                    <a:pt x="1210" y="496"/>
                  </a:cubicBezTo>
                  <a:cubicBezTo>
                    <a:pt x="1221" y="496"/>
                    <a:pt x="1233" y="497"/>
                    <a:pt x="1244" y="498"/>
                  </a:cubicBezTo>
                  <a:cubicBezTo>
                    <a:pt x="1732" y="526"/>
                    <a:pt x="2460" y="612"/>
                    <a:pt x="2900" y="823"/>
                  </a:cubicBezTo>
                  <a:cubicBezTo>
                    <a:pt x="2890" y="727"/>
                    <a:pt x="2842" y="632"/>
                    <a:pt x="2766" y="555"/>
                  </a:cubicBezTo>
                  <a:cubicBezTo>
                    <a:pt x="2393" y="191"/>
                    <a:pt x="1704" y="19"/>
                    <a:pt x="92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7482606" name="Google Shape;10196;p58"/>
            <p:cNvSpPr/>
            <p:nvPr/>
          </p:nvSpPr>
          <p:spPr bwMode="auto">
            <a:xfrm>
              <a:off x="3619695" y="2183039"/>
              <a:ext cx="249229" cy="626151"/>
            </a:xfrm>
            <a:custGeom>
              <a:avLst/>
              <a:gdLst/>
              <a:ahLst/>
              <a:cxnLst/>
              <a:rect l="l" t="t" r="r" b="b"/>
              <a:pathLst>
                <a:path w="968" h="2432" extrusionOk="0">
                  <a:moveTo>
                    <a:pt x="833" y="1"/>
                  </a:moveTo>
                  <a:lnTo>
                    <a:pt x="211" y="623"/>
                  </a:lnTo>
                  <a:cubicBezTo>
                    <a:pt x="77" y="766"/>
                    <a:pt x="0" y="948"/>
                    <a:pt x="0" y="1139"/>
                  </a:cubicBezTo>
                  <a:lnTo>
                    <a:pt x="0" y="2431"/>
                  </a:lnTo>
                  <a:lnTo>
                    <a:pt x="728" y="2431"/>
                  </a:lnTo>
                  <a:cubicBezTo>
                    <a:pt x="862" y="2431"/>
                    <a:pt x="967" y="2326"/>
                    <a:pt x="967" y="2192"/>
                  </a:cubicBezTo>
                  <a:lnTo>
                    <a:pt x="967" y="422"/>
                  </a:lnTo>
                  <a:cubicBezTo>
                    <a:pt x="967" y="269"/>
                    <a:pt x="919" y="125"/>
                    <a:pt x="83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9659458" name="Google Shape;10197;p58"/>
            <p:cNvSpPr/>
            <p:nvPr/>
          </p:nvSpPr>
          <p:spPr bwMode="auto">
            <a:xfrm>
              <a:off x="3186122" y="2151115"/>
              <a:ext cx="123329" cy="123329"/>
            </a:xfrm>
            <a:custGeom>
              <a:avLst/>
              <a:gdLst/>
              <a:ahLst/>
              <a:cxnLst/>
              <a:rect l="l" t="t" r="r" b="b"/>
              <a:pathLst>
                <a:path w="479" h="479" extrusionOk="0">
                  <a:moveTo>
                    <a:pt x="0" y="0"/>
                  </a:moveTo>
                  <a:lnTo>
                    <a:pt x="0" y="364"/>
                  </a:lnTo>
                  <a:cubicBezTo>
                    <a:pt x="0" y="421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1"/>
                    <a:pt x="479" y="36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047757271" name="Google Shape;10198;p58"/>
            <p:cNvSpPr/>
            <p:nvPr/>
          </p:nvSpPr>
          <p:spPr bwMode="auto">
            <a:xfrm>
              <a:off x="2988906" y="1975008"/>
              <a:ext cx="256435" cy="261837"/>
            </a:xfrm>
            <a:custGeom>
              <a:avLst/>
              <a:gdLst/>
              <a:ahLst/>
              <a:cxnLst/>
              <a:rect l="l" t="t" r="r" b="b"/>
              <a:pathLst>
                <a:path w="996" h="1017" extrusionOk="0">
                  <a:moveTo>
                    <a:pt x="231" y="0"/>
                  </a:moveTo>
                  <a:cubicBezTo>
                    <a:pt x="200" y="0"/>
                    <a:pt x="170" y="15"/>
                    <a:pt x="154" y="43"/>
                  </a:cubicBezTo>
                  <a:lnTo>
                    <a:pt x="0" y="273"/>
                  </a:lnTo>
                  <a:lnTo>
                    <a:pt x="374" y="943"/>
                  </a:lnTo>
                  <a:cubicBezTo>
                    <a:pt x="398" y="991"/>
                    <a:pt x="449" y="1016"/>
                    <a:pt x="500" y="1016"/>
                  </a:cubicBezTo>
                  <a:cubicBezTo>
                    <a:pt x="530" y="1016"/>
                    <a:pt x="560" y="1008"/>
                    <a:pt x="584" y="990"/>
                  </a:cubicBezTo>
                  <a:lnTo>
                    <a:pt x="996" y="675"/>
                  </a:lnTo>
                  <a:lnTo>
                    <a:pt x="297" y="24"/>
                  </a:lnTo>
                  <a:cubicBezTo>
                    <a:pt x="277" y="8"/>
                    <a:pt x="254" y="0"/>
                    <a:pt x="2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15354420" name="Google Shape;10199;p58"/>
            <p:cNvSpPr/>
            <p:nvPr/>
          </p:nvSpPr>
          <p:spPr bwMode="auto">
            <a:xfrm>
              <a:off x="3245086" y="1975008"/>
              <a:ext cx="256690" cy="261837"/>
            </a:xfrm>
            <a:custGeom>
              <a:avLst/>
              <a:gdLst/>
              <a:ahLst/>
              <a:cxnLst/>
              <a:rect l="l" t="t" r="r" b="b"/>
              <a:pathLst>
                <a:path w="997" h="1017" extrusionOk="0">
                  <a:moveTo>
                    <a:pt x="761" y="0"/>
                  </a:moveTo>
                  <a:cubicBezTo>
                    <a:pt x="738" y="0"/>
                    <a:pt x="715" y="8"/>
                    <a:pt x="699" y="24"/>
                  </a:cubicBezTo>
                  <a:lnTo>
                    <a:pt x="1" y="675"/>
                  </a:lnTo>
                  <a:lnTo>
                    <a:pt x="412" y="990"/>
                  </a:lnTo>
                  <a:cubicBezTo>
                    <a:pt x="437" y="1008"/>
                    <a:pt x="467" y="1016"/>
                    <a:pt x="496" y="1016"/>
                  </a:cubicBezTo>
                  <a:cubicBezTo>
                    <a:pt x="548" y="1016"/>
                    <a:pt x="599" y="991"/>
                    <a:pt x="623" y="943"/>
                  </a:cubicBezTo>
                  <a:lnTo>
                    <a:pt x="996" y="273"/>
                  </a:lnTo>
                  <a:lnTo>
                    <a:pt x="843" y="43"/>
                  </a:lnTo>
                  <a:cubicBezTo>
                    <a:pt x="826" y="15"/>
                    <a:pt x="793" y="0"/>
                    <a:pt x="76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42847207" name="Google Shape;10200;p58"/>
            <p:cNvSpPr/>
            <p:nvPr/>
          </p:nvSpPr>
          <p:spPr bwMode="auto">
            <a:xfrm>
              <a:off x="7470" y="963434"/>
              <a:ext cx="1123835" cy="1121256"/>
            </a:xfrm>
            <a:custGeom>
              <a:avLst/>
              <a:gdLst/>
              <a:ahLst/>
              <a:cxnLst/>
              <a:rect l="l" t="t" r="r" b="b"/>
              <a:pathLst>
                <a:path w="4365" h="4355" extrusionOk="0">
                  <a:moveTo>
                    <a:pt x="2182" y="0"/>
                  </a:moveTo>
                  <a:cubicBezTo>
                    <a:pt x="1225" y="0"/>
                    <a:pt x="527" y="756"/>
                    <a:pt x="460" y="1694"/>
                  </a:cubicBezTo>
                  <a:cubicBezTo>
                    <a:pt x="402" y="2364"/>
                    <a:pt x="259" y="3034"/>
                    <a:pt x="48" y="3675"/>
                  </a:cubicBezTo>
                  <a:cubicBezTo>
                    <a:pt x="0" y="3800"/>
                    <a:pt x="58" y="3934"/>
                    <a:pt x="173" y="3982"/>
                  </a:cubicBezTo>
                  <a:cubicBezTo>
                    <a:pt x="575" y="4173"/>
                    <a:pt x="1005" y="4297"/>
                    <a:pt x="1446" y="4355"/>
                  </a:cubicBezTo>
                  <a:lnTo>
                    <a:pt x="2919" y="4355"/>
                  </a:lnTo>
                  <a:cubicBezTo>
                    <a:pt x="3360" y="4297"/>
                    <a:pt x="3781" y="4163"/>
                    <a:pt x="4183" y="3982"/>
                  </a:cubicBezTo>
                  <a:cubicBezTo>
                    <a:pt x="4307" y="3934"/>
                    <a:pt x="4364" y="3800"/>
                    <a:pt x="4317" y="3675"/>
                  </a:cubicBezTo>
                  <a:cubicBezTo>
                    <a:pt x="4097" y="3034"/>
                    <a:pt x="3963" y="2364"/>
                    <a:pt x="3905" y="1694"/>
                  </a:cubicBezTo>
                  <a:cubicBezTo>
                    <a:pt x="3838" y="756"/>
                    <a:pt x="3130" y="0"/>
                    <a:pt x="2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138331803" name="Google Shape;10201;p58"/>
            <p:cNvSpPr/>
            <p:nvPr/>
          </p:nvSpPr>
          <p:spPr bwMode="auto">
            <a:xfrm>
              <a:off x="313075" y="963434"/>
              <a:ext cx="815651" cy="1121256"/>
            </a:xfrm>
            <a:custGeom>
              <a:avLst/>
              <a:gdLst/>
              <a:ahLst/>
              <a:cxnLst/>
              <a:rect l="l" t="t" r="r" b="b"/>
              <a:pathLst>
                <a:path w="3168" h="4355" extrusionOk="0">
                  <a:moveTo>
                    <a:pt x="986" y="0"/>
                  </a:moveTo>
                  <a:cubicBezTo>
                    <a:pt x="259" y="0"/>
                    <a:pt x="0" y="996"/>
                    <a:pt x="632" y="1369"/>
                  </a:cubicBezTo>
                  <a:cubicBezTo>
                    <a:pt x="651" y="1378"/>
                    <a:pt x="670" y="1388"/>
                    <a:pt x="689" y="1398"/>
                  </a:cubicBezTo>
                  <a:lnTo>
                    <a:pt x="1244" y="4355"/>
                  </a:lnTo>
                  <a:lnTo>
                    <a:pt x="1732" y="4355"/>
                  </a:lnTo>
                  <a:cubicBezTo>
                    <a:pt x="2173" y="4297"/>
                    <a:pt x="2594" y="4163"/>
                    <a:pt x="2996" y="3982"/>
                  </a:cubicBezTo>
                  <a:cubicBezTo>
                    <a:pt x="3120" y="3934"/>
                    <a:pt x="3168" y="3800"/>
                    <a:pt x="3120" y="3675"/>
                  </a:cubicBezTo>
                  <a:cubicBezTo>
                    <a:pt x="2910" y="3034"/>
                    <a:pt x="2776" y="2364"/>
                    <a:pt x="2718" y="1694"/>
                  </a:cubicBezTo>
                  <a:cubicBezTo>
                    <a:pt x="2651" y="756"/>
                    <a:pt x="1943" y="0"/>
                    <a:pt x="9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76508766" name="Google Shape;10202;p58"/>
            <p:cNvSpPr/>
            <p:nvPr/>
          </p:nvSpPr>
          <p:spPr bwMode="auto">
            <a:xfrm>
              <a:off x="0" y="1811009"/>
              <a:ext cx="1123835" cy="998191"/>
            </a:xfrm>
            <a:custGeom>
              <a:avLst/>
              <a:gdLst/>
              <a:ahLst/>
              <a:cxnLst/>
              <a:rect l="l" t="t" r="r" b="b"/>
              <a:pathLst>
                <a:path w="4365" h="3877" extrusionOk="0">
                  <a:moveTo>
                    <a:pt x="1455" y="0"/>
                  </a:moveTo>
                  <a:lnTo>
                    <a:pt x="1455" y="728"/>
                  </a:lnTo>
                  <a:cubicBezTo>
                    <a:pt x="1455" y="910"/>
                    <a:pt x="1350" y="1082"/>
                    <a:pt x="1187" y="1158"/>
                  </a:cubicBezTo>
                  <a:lnTo>
                    <a:pt x="403" y="1551"/>
                  </a:lnTo>
                  <a:cubicBezTo>
                    <a:pt x="163" y="1675"/>
                    <a:pt x="1" y="1924"/>
                    <a:pt x="1" y="2202"/>
                  </a:cubicBezTo>
                  <a:lnTo>
                    <a:pt x="1" y="3637"/>
                  </a:lnTo>
                  <a:cubicBezTo>
                    <a:pt x="1" y="3771"/>
                    <a:pt x="116" y="3876"/>
                    <a:pt x="240" y="3876"/>
                  </a:cubicBezTo>
                  <a:lnTo>
                    <a:pt x="4126" y="3876"/>
                  </a:lnTo>
                  <a:cubicBezTo>
                    <a:pt x="4250" y="3876"/>
                    <a:pt x="4365" y="3771"/>
                    <a:pt x="4365" y="3637"/>
                  </a:cubicBezTo>
                  <a:lnTo>
                    <a:pt x="4365" y="2202"/>
                  </a:lnTo>
                  <a:cubicBezTo>
                    <a:pt x="4365" y="1924"/>
                    <a:pt x="4212" y="1675"/>
                    <a:pt x="3963" y="1551"/>
                  </a:cubicBezTo>
                  <a:lnTo>
                    <a:pt x="3178" y="1158"/>
                  </a:lnTo>
                  <a:cubicBezTo>
                    <a:pt x="3015" y="1082"/>
                    <a:pt x="2910" y="910"/>
                    <a:pt x="2910" y="728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36756271" name="Google Shape;10203;p58"/>
            <p:cNvSpPr/>
            <p:nvPr/>
          </p:nvSpPr>
          <p:spPr bwMode="auto">
            <a:xfrm>
              <a:off x="372039" y="1811009"/>
              <a:ext cx="382334" cy="249229"/>
            </a:xfrm>
            <a:custGeom>
              <a:avLst/>
              <a:gdLst/>
              <a:ahLst/>
              <a:cxnLst/>
              <a:rect l="l" t="t" r="r" b="b"/>
              <a:pathLst>
                <a:path w="1485" h="968" extrusionOk="0">
                  <a:moveTo>
                    <a:pt x="10" y="0"/>
                  </a:moveTo>
                  <a:lnTo>
                    <a:pt x="10" y="728"/>
                  </a:lnTo>
                  <a:cubicBezTo>
                    <a:pt x="10" y="756"/>
                    <a:pt x="10" y="785"/>
                    <a:pt x="1" y="823"/>
                  </a:cubicBezTo>
                  <a:cubicBezTo>
                    <a:pt x="231" y="919"/>
                    <a:pt x="489" y="967"/>
                    <a:pt x="738" y="967"/>
                  </a:cubicBezTo>
                  <a:cubicBezTo>
                    <a:pt x="996" y="967"/>
                    <a:pt x="1245" y="919"/>
                    <a:pt x="1484" y="823"/>
                  </a:cubicBezTo>
                  <a:cubicBezTo>
                    <a:pt x="1475" y="785"/>
                    <a:pt x="1465" y="756"/>
                    <a:pt x="1465" y="728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791923" name="Google Shape;10204;p58"/>
            <p:cNvSpPr/>
            <p:nvPr/>
          </p:nvSpPr>
          <p:spPr bwMode="auto">
            <a:xfrm>
              <a:off x="0" y="2138762"/>
              <a:ext cx="1121521" cy="670438"/>
            </a:xfrm>
            <a:custGeom>
              <a:avLst/>
              <a:gdLst/>
              <a:ahLst/>
              <a:cxnLst/>
              <a:rect l="l" t="t" r="r" b="b"/>
              <a:pathLst>
                <a:path w="4356" h="2604" extrusionOk="0">
                  <a:moveTo>
                    <a:pt x="958" y="0"/>
                  </a:moveTo>
                  <a:lnTo>
                    <a:pt x="403" y="278"/>
                  </a:lnTo>
                  <a:cubicBezTo>
                    <a:pt x="154" y="402"/>
                    <a:pt x="1" y="651"/>
                    <a:pt x="1" y="929"/>
                  </a:cubicBezTo>
                  <a:lnTo>
                    <a:pt x="1" y="2364"/>
                  </a:lnTo>
                  <a:cubicBezTo>
                    <a:pt x="1" y="2489"/>
                    <a:pt x="106" y="2603"/>
                    <a:pt x="240" y="2603"/>
                  </a:cubicBezTo>
                  <a:lnTo>
                    <a:pt x="4116" y="2603"/>
                  </a:lnTo>
                  <a:cubicBezTo>
                    <a:pt x="4250" y="2603"/>
                    <a:pt x="4355" y="2489"/>
                    <a:pt x="4355" y="2364"/>
                  </a:cubicBezTo>
                  <a:lnTo>
                    <a:pt x="4355" y="929"/>
                  </a:lnTo>
                  <a:cubicBezTo>
                    <a:pt x="4355" y="651"/>
                    <a:pt x="4202" y="402"/>
                    <a:pt x="3963" y="278"/>
                  </a:cubicBezTo>
                  <a:lnTo>
                    <a:pt x="3398" y="0"/>
                  </a:lnTo>
                  <a:cubicBezTo>
                    <a:pt x="3111" y="441"/>
                    <a:pt x="2645" y="661"/>
                    <a:pt x="2178" y="661"/>
                  </a:cubicBezTo>
                  <a:cubicBezTo>
                    <a:pt x="1711" y="661"/>
                    <a:pt x="1245" y="441"/>
                    <a:pt x="9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70152180" name="Google Shape;10205;p58"/>
            <p:cNvSpPr/>
            <p:nvPr/>
          </p:nvSpPr>
          <p:spPr bwMode="auto">
            <a:xfrm>
              <a:off x="187431" y="1321306"/>
              <a:ext cx="749226" cy="615601"/>
            </a:xfrm>
            <a:custGeom>
              <a:avLst/>
              <a:gdLst/>
              <a:ahLst/>
              <a:cxnLst/>
              <a:rect l="l" t="t" r="r" b="b"/>
              <a:pathLst>
                <a:path w="2910" h="2391" extrusionOk="0">
                  <a:moveTo>
                    <a:pt x="1118" y="0"/>
                  </a:moveTo>
                  <a:cubicBezTo>
                    <a:pt x="1025" y="0"/>
                    <a:pt x="939" y="54"/>
                    <a:pt x="900" y="142"/>
                  </a:cubicBezTo>
                  <a:cubicBezTo>
                    <a:pt x="823" y="304"/>
                    <a:pt x="708" y="457"/>
                    <a:pt x="574" y="582"/>
                  </a:cubicBezTo>
                  <a:cubicBezTo>
                    <a:pt x="440" y="697"/>
                    <a:pt x="297" y="792"/>
                    <a:pt x="144" y="869"/>
                  </a:cubicBezTo>
                  <a:cubicBezTo>
                    <a:pt x="48" y="917"/>
                    <a:pt x="0" y="1022"/>
                    <a:pt x="19" y="1118"/>
                  </a:cubicBezTo>
                  <a:cubicBezTo>
                    <a:pt x="105" y="1845"/>
                    <a:pt x="727" y="2391"/>
                    <a:pt x="1455" y="2391"/>
                  </a:cubicBezTo>
                  <a:cubicBezTo>
                    <a:pt x="2220" y="2391"/>
                    <a:pt x="2852" y="1797"/>
                    <a:pt x="2909" y="1041"/>
                  </a:cubicBezTo>
                  <a:cubicBezTo>
                    <a:pt x="2909" y="965"/>
                    <a:pt x="2881" y="898"/>
                    <a:pt x="2823" y="850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0"/>
                    <a:pt x="111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96228139" name="Google Shape;10206;p58"/>
            <p:cNvSpPr/>
            <p:nvPr/>
          </p:nvSpPr>
          <p:spPr bwMode="auto">
            <a:xfrm>
              <a:off x="187431" y="1323620"/>
              <a:ext cx="749226" cy="608385"/>
            </a:xfrm>
            <a:custGeom>
              <a:avLst/>
              <a:gdLst/>
              <a:ahLst/>
              <a:cxnLst/>
              <a:rect l="l" t="t" r="r" b="b"/>
              <a:pathLst>
                <a:path w="2910" h="2363" extrusionOk="0">
                  <a:moveTo>
                    <a:pt x="1118" y="1"/>
                  </a:moveTo>
                  <a:cubicBezTo>
                    <a:pt x="1025" y="1"/>
                    <a:pt x="941" y="55"/>
                    <a:pt x="909" y="142"/>
                  </a:cubicBezTo>
                  <a:cubicBezTo>
                    <a:pt x="842" y="257"/>
                    <a:pt x="775" y="362"/>
                    <a:pt x="680" y="467"/>
                  </a:cubicBezTo>
                  <a:cubicBezTo>
                    <a:pt x="651" y="506"/>
                    <a:pt x="613" y="544"/>
                    <a:pt x="574" y="573"/>
                  </a:cubicBezTo>
                  <a:cubicBezTo>
                    <a:pt x="440" y="688"/>
                    <a:pt x="297" y="783"/>
                    <a:pt x="144" y="869"/>
                  </a:cubicBezTo>
                  <a:cubicBezTo>
                    <a:pt x="48" y="908"/>
                    <a:pt x="0" y="1013"/>
                    <a:pt x="19" y="1118"/>
                  </a:cubicBezTo>
                  <a:cubicBezTo>
                    <a:pt x="105" y="1759"/>
                    <a:pt x="593" y="2267"/>
                    <a:pt x="1235" y="2362"/>
                  </a:cubicBezTo>
                  <a:cubicBezTo>
                    <a:pt x="900" y="2161"/>
                    <a:pt x="708" y="1788"/>
                    <a:pt x="727" y="1405"/>
                  </a:cubicBezTo>
                  <a:lnTo>
                    <a:pt x="727" y="1061"/>
                  </a:lnTo>
                  <a:cubicBezTo>
                    <a:pt x="785" y="1013"/>
                    <a:pt x="842" y="975"/>
                    <a:pt x="900" y="927"/>
                  </a:cubicBezTo>
                  <a:cubicBezTo>
                    <a:pt x="1034" y="812"/>
                    <a:pt x="1148" y="668"/>
                    <a:pt x="1244" y="515"/>
                  </a:cubicBezTo>
                  <a:cubicBezTo>
                    <a:pt x="1704" y="659"/>
                    <a:pt x="2134" y="898"/>
                    <a:pt x="2507" y="1204"/>
                  </a:cubicBezTo>
                  <a:cubicBezTo>
                    <a:pt x="2555" y="1243"/>
                    <a:pt x="2670" y="1348"/>
                    <a:pt x="2795" y="1472"/>
                  </a:cubicBezTo>
                  <a:cubicBezTo>
                    <a:pt x="2862" y="1338"/>
                    <a:pt x="2890" y="1185"/>
                    <a:pt x="2909" y="1032"/>
                  </a:cubicBezTo>
                  <a:cubicBezTo>
                    <a:pt x="2909" y="965"/>
                    <a:pt x="2881" y="889"/>
                    <a:pt x="2823" y="841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1"/>
                    <a:pt x="111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66376531" name="Google Shape;10207;p58"/>
            <p:cNvSpPr/>
            <p:nvPr/>
          </p:nvSpPr>
          <p:spPr bwMode="auto">
            <a:xfrm>
              <a:off x="0" y="2266720"/>
              <a:ext cx="249229" cy="542480"/>
            </a:xfrm>
            <a:custGeom>
              <a:avLst/>
              <a:gdLst/>
              <a:ahLst/>
              <a:cxnLst/>
              <a:rect l="l" t="t" r="r" b="b"/>
              <a:pathLst>
                <a:path w="968" h="2107" extrusionOk="0">
                  <a:moveTo>
                    <a:pt x="154" y="1"/>
                  </a:moveTo>
                  <a:cubicBezTo>
                    <a:pt x="58" y="125"/>
                    <a:pt x="1" y="278"/>
                    <a:pt x="1" y="432"/>
                  </a:cubicBezTo>
                  <a:lnTo>
                    <a:pt x="1" y="1867"/>
                  </a:lnTo>
                  <a:cubicBezTo>
                    <a:pt x="1" y="2001"/>
                    <a:pt x="106" y="2106"/>
                    <a:pt x="240" y="2106"/>
                  </a:cubicBezTo>
                  <a:lnTo>
                    <a:pt x="967" y="2106"/>
                  </a:lnTo>
                  <a:lnTo>
                    <a:pt x="967" y="891"/>
                  </a:lnTo>
                  <a:cubicBezTo>
                    <a:pt x="967" y="738"/>
                    <a:pt x="900" y="604"/>
                    <a:pt x="785" y="508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89019995" name="Google Shape;10208;p58"/>
            <p:cNvSpPr/>
            <p:nvPr/>
          </p:nvSpPr>
          <p:spPr bwMode="auto">
            <a:xfrm>
              <a:off x="874860" y="1936652"/>
              <a:ext cx="2119192" cy="872546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109659958" name="Google Shape;10209;p58"/>
            <p:cNvSpPr/>
            <p:nvPr/>
          </p:nvSpPr>
          <p:spPr bwMode="auto">
            <a:xfrm>
              <a:off x="1811009" y="2185617"/>
              <a:ext cx="249229" cy="623581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52394031" name="Google Shape;10210;p58"/>
            <p:cNvSpPr/>
            <p:nvPr/>
          </p:nvSpPr>
          <p:spPr bwMode="auto">
            <a:xfrm>
              <a:off x="1825941" y="2059973"/>
              <a:ext cx="219619" cy="212148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37870129" name="Google Shape;10211;p58"/>
            <p:cNvSpPr/>
            <p:nvPr/>
          </p:nvSpPr>
          <p:spPr bwMode="auto">
            <a:xfrm>
              <a:off x="2621768" y="2190510"/>
              <a:ext cx="374873" cy="618690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1166951" name="Google Shape;10212;p58"/>
            <p:cNvSpPr/>
            <p:nvPr/>
          </p:nvSpPr>
          <p:spPr bwMode="auto">
            <a:xfrm>
              <a:off x="1246900" y="0"/>
              <a:ext cx="1375122" cy="998191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80113839" name="Google Shape;10213;p58"/>
            <p:cNvSpPr/>
            <p:nvPr/>
          </p:nvSpPr>
          <p:spPr bwMode="auto">
            <a:xfrm>
              <a:off x="1559721" y="4892"/>
              <a:ext cx="1059723" cy="995612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81453834" name="Google Shape;10214;p58"/>
            <p:cNvSpPr/>
            <p:nvPr/>
          </p:nvSpPr>
          <p:spPr bwMode="auto">
            <a:xfrm>
              <a:off x="1559721" y="1498187"/>
              <a:ext cx="749481" cy="562049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31609473" name="Google Shape;10215;p58"/>
            <p:cNvSpPr/>
            <p:nvPr/>
          </p:nvSpPr>
          <p:spPr bwMode="auto">
            <a:xfrm>
              <a:off x="1559721" y="1498187"/>
              <a:ext cx="749481" cy="313595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079826981" name="Google Shape;10216;p58"/>
            <p:cNvSpPr/>
            <p:nvPr/>
          </p:nvSpPr>
          <p:spPr bwMode="auto">
            <a:xfrm>
              <a:off x="1436655" y="1831088"/>
              <a:ext cx="497938" cy="44644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4281365" name="Google Shape;10217;p58"/>
            <p:cNvSpPr/>
            <p:nvPr/>
          </p:nvSpPr>
          <p:spPr bwMode="auto">
            <a:xfrm>
              <a:off x="1934329" y="1831088"/>
              <a:ext cx="497938" cy="44644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33662462" name="Google Shape;10218;p58"/>
            <p:cNvSpPr/>
            <p:nvPr/>
          </p:nvSpPr>
          <p:spPr bwMode="auto">
            <a:xfrm>
              <a:off x="1311001" y="506948"/>
              <a:ext cx="1246900" cy="1178671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93147047" name="Google Shape;10219;p58"/>
            <p:cNvSpPr/>
            <p:nvPr/>
          </p:nvSpPr>
          <p:spPr bwMode="auto">
            <a:xfrm>
              <a:off x="1311001" y="508233"/>
              <a:ext cx="1123835" cy="1172484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8379868" name="Google Shape;10220;p58"/>
            <p:cNvSpPr/>
            <p:nvPr/>
          </p:nvSpPr>
          <p:spPr bwMode="auto">
            <a:xfrm>
              <a:off x="874860" y="2190510"/>
              <a:ext cx="372294" cy="618690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sp>
        <p:nvSpPr>
          <p:cNvPr id="38" name="Google Shape;711;p24">
            <a:extLst>
              <a:ext uri="{FF2B5EF4-FFF2-40B4-BE49-F238E27FC236}">
                <a16:creationId xmlns:a16="http://schemas.microsoft.com/office/drawing/2014/main" id="{0A99E341-1809-462A-AF92-66C32EB67897}"/>
              </a:ext>
            </a:extLst>
          </p:cNvPr>
          <p:cNvSpPr txBox="1">
            <a:spLocks/>
          </p:cNvSpPr>
          <p:nvPr/>
        </p:nvSpPr>
        <p:spPr bwMode="auto">
          <a:xfrm>
            <a:off x="713224" y="3928433"/>
            <a:ext cx="43701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1pPr>
            <a:lvl2pPr marL="914400" marR="0" lvl="1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2pPr>
            <a:lvl3pPr marL="1371600" marR="0" lvl="2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3pPr>
            <a:lvl4pPr marL="1828800" marR="0" lvl="3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4pPr>
            <a:lvl5pPr marL="2286000" marR="0" lvl="4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5pPr>
            <a:lvl6pPr marL="2743200" marR="0" lvl="5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6pPr>
            <a:lvl7pPr marL="3200400" marR="0" lvl="6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7pPr>
            <a:lvl8pPr marL="3657600" marR="0" lvl="7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8pPr>
            <a:lvl9pPr marL="4114800" marR="0" lvl="8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9pPr>
          </a:lstStyle>
          <a:p>
            <a:pPr marL="0" indent="0">
              <a:defRPr/>
            </a:pPr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2035800" name="Google Shape;1591;p30"/>
          <p:cNvSpPr txBox="1">
            <a:spLocks noGrp="1"/>
          </p:cNvSpPr>
          <p:nvPr>
            <p:ph type="title"/>
          </p:nvPr>
        </p:nvSpPr>
        <p:spPr bwMode="auto">
          <a:xfrm>
            <a:off x="720000" y="382779"/>
            <a:ext cx="7710898" cy="589163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 dirty="0"/>
          </a:p>
        </p:txBody>
      </p:sp>
      <p:grpSp>
        <p:nvGrpSpPr>
          <p:cNvPr id="1142395405" name="Google Shape;1598;p30"/>
          <p:cNvGrpSpPr/>
          <p:nvPr/>
        </p:nvGrpSpPr>
        <p:grpSpPr bwMode="auto">
          <a:xfrm>
            <a:off x="8064140" y="135351"/>
            <a:ext cx="887673" cy="801288"/>
            <a:chOff x="6544192" y="2365862"/>
            <a:chExt cx="529542" cy="478036"/>
          </a:xfrm>
        </p:grpSpPr>
        <p:sp>
          <p:nvSpPr>
            <p:cNvPr id="1584066089" name="Google Shape;1599;p30"/>
            <p:cNvSpPr/>
            <p:nvPr/>
          </p:nvSpPr>
          <p:spPr bwMode="auto">
            <a:xfrm>
              <a:off x="6546066" y="2488271"/>
              <a:ext cx="190778" cy="188195"/>
            </a:xfrm>
            <a:custGeom>
              <a:avLst/>
              <a:gdLst/>
              <a:ahLst/>
              <a:cxnLst/>
              <a:rect l="l" t="t" r="r" b="b"/>
              <a:pathLst>
                <a:path w="3767" h="3716" extrusionOk="0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79243782" name="Google Shape;1600;p30"/>
            <p:cNvSpPr/>
            <p:nvPr/>
          </p:nvSpPr>
          <p:spPr bwMode="auto">
            <a:xfrm>
              <a:off x="6544192" y="2485485"/>
              <a:ext cx="195489" cy="193513"/>
            </a:xfrm>
            <a:custGeom>
              <a:avLst/>
              <a:gdLst/>
              <a:ahLst/>
              <a:cxnLst/>
              <a:rect l="l" t="t" r="r" b="b"/>
              <a:pathLst>
                <a:path w="3860" h="3821" extrusionOk="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92447689" name="Google Shape;1601;p30"/>
            <p:cNvSpPr/>
            <p:nvPr/>
          </p:nvSpPr>
          <p:spPr bwMode="auto">
            <a:xfrm>
              <a:off x="6726465" y="2372091"/>
              <a:ext cx="344890" cy="340383"/>
            </a:xfrm>
            <a:custGeom>
              <a:avLst/>
              <a:gdLst/>
              <a:ahLst/>
              <a:cxnLst/>
              <a:rect l="l" t="t" r="r" b="b"/>
              <a:pathLst>
                <a:path w="6810" h="6721" extrusionOk="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0516627" name="Google Shape;1602;p30"/>
            <p:cNvSpPr/>
            <p:nvPr/>
          </p:nvSpPr>
          <p:spPr bwMode="auto">
            <a:xfrm>
              <a:off x="6723678" y="2369610"/>
              <a:ext cx="350056" cy="345549"/>
            </a:xfrm>
            <a:custGeom>
              <a:avLst/>
              <a:gdLst/>
              <a:ahLst/>
              <a:cxnLst/>
              <a:rect l="l" t="t" r="r" b="b"/>
              <a:pathLst>
                <a:path w="6912" h="6823" extrusionOk="0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3957002" name="Google Shape;1603;p30"/>
            <p:cNvSpPr/>
            <p:nvPr/>
          </p:nvSpPr>
          <p:spPr bwMode="auto">
            <a:xfrm>
              <a:off x="6714258" y="2368293"/>
              <a:ext cx="344435" cy="340434"/>
            </a:xfrm>
            <a:custGeom>
              <a:avLst/>
              <a:gdLst/>
              <a:ahLst/>
              <a:cxnLst/>
              <a:rect l="l" t="t" r="r" b="b"/>
              <a:pathLst>
                <a:path w="6801" h="6722" extrusionOk="0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765629628" name="Google Shape;1604;p30"/>
            <p:cNvSpPr/>
            <p:nvPr/>
          </p:nvSpPr>
          <p:spPr bwMode="auto">
            <a:xfrm>
              <a:off x="6711472" y="2365862"/>
              <a:ext cx="348638" cy="345549"/>
            </a:xfrm>
            <a:custGeom>
              <a:avLst/>
              <a:gdLst/>
              <a:ahLst/>
              <a:cxnLst/>
              <a:rect l="l" t="t" r="r" b="b"/>
              <a:pathLst>
                <a:path w="6884" h="6823" extrusionOk="0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5245252" name="Google Shape;1605;p30"/>
            <p:cNvSpPr/>
            <p:nvPr/>
          </p:nvSpPr>
          <p:spPr bwMode="auto">
            <a:xfrm>
              <a:off x="6650394" y="2651905"/>
              <a:ext cx="191691" cy="189461"/>
            </a:xfrm>
            <a:custGeom>
              <a:avLst/>
              <a:gdLst/>
              <a:ahLst/>
              <a:cxnLst/>
              <a:rect l="l" t="t" r="r" b="b"/>
              <a:pathLst>
                <a:path w="3785" h="3741" extrusionOk="0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19556208" name="Google Shape;1606;p30"/>
            <p:cNvSpPr/>
            <p:nvPr/>
          </p:nvSpPr>
          <p:spPr bwMode="auto">
            <a:xfrm>
              <a:off x="6647103" y="2648967"/>
              <a:ext cx="197362" cy="194931"/>
            </a:xfrm>
            <a:custGeom>
              <a:avLst/>
              <a:gdLst/>
              <a:ahLst/>
              <a:cxnLst/>
              <a:rect l="l" t="t" r="r" b="b"/>
              <a:pathLst>
                <a:path w="3897" h="3849" extrusionOk="0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772179742" name="Google Shape;1607;p30"/>
            <p:cNvSpPr/>
            <p:nvPr/>
          </p:nvSpPr>
          <p:spPr bwMode="auto">
            <a:xfrm>
              <a:off x="6548904" y="2480421"/>
              <a:ext cx="190778" cy="188499"/>
            </a:xfrm>
            <a:custGeom>
              <a:avLst/>
              <a:gdLst/>
              <a:ahLst/>
              <a:cxnLst/>
              <a:rect l="l" t="t" r="r" b="b"/>
              <a:pathLst>
                <a:path w="3767" h="3722" extrusionOk="0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4280133" name="Google Shape;1608;p30"/>
            <p:cNvSpPr/>
            <p:nvPr/>
          </p:nvSpPr>
          <p:spPr bwMode="auto">
            <a:xfrm>
              <a:off x="6546066" y="2477938"/>
              <a:ext cx="196452" cy="193563"/>
            </a:xfrm>
            <a:custGeom>
              <a:avLst/>
              <a:gdLst/>
              <a:ahLst/>
              <a:cxnLst/>
              <a:rect l="l" t="t" r="r" b="b"/>
              <a:pathLst>
                <a:path w="3879" h="3822" extrusionOk="0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AA33FB9-4311-4CE5-B26F-A3ADCE7E1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7" y="870455"/>
            <a:ext cx="7271612" cy="360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795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2035800" name="Google Shape;1591;p30"/>
          <p:cNvSpPr txBox="1">
            <a:spLocks noGrp="1"/>
          </p:cNvSpPr>
          <p:nvPr>
            <p:ph type="title"/>
          </p:nvPr>
        </p:nvSpPr>
        <p:spPr bwMode="auto">
          <a:xfrm>
            <a:off x="716550" y="273195"/>
            <a:ext cx="7710898" cy="589163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Мониторинг</a:t>
            </a:r>
            <a:endParaRPr dirty="0"/>
          </a:p>
        </p:txBody>
      </p:sp>
      <p:grpSp>
        <p:nvGrpSpPr>
          <p:cNvPr id="1142395405" name="Google Shape;1598;p30"/>
          <p:cNvGrpSpPr/>
          <p:nvPr/>
        </p:nvGrpSpPr>
        <p:grpSpPr bwMode="auto">
          <a:xfrm>
            <a:off x="8064140" y="135351"/>
            <a:ext cx="887673" cy="801288"/>
            <a:chOff x="6544192" y="2365862"/>
            <a:chExt cx="529542" cy="478036"/>
          </a:xfrm>
        </p:grpSpPr>
        <p:sp>
          <p:nvSpPr>
            <p:cNvPr id="1584066089" name="Google Shape;1599;p30"/>
            <p:cNvSpPr/>
            <p:nvPr/>
          </p:nvSpPr>
          <p:spPr bwMode="auto">
            <a:xfrm>
              <a:off x="6546066" y="2488271"/>
              <a:ext cx="190778" cy="188195"/>
            </a:xfrm>
            <a:custGeom>
              <a:avLst/>
              <a:gdLst/>
              <a:ahLst/>
              <a:cxnLst/>
              <a:rect l="l" t="t" r="r" b="b"/>
              <a:pathLst>
                <a:path w="3767" h="3716" extrusionOk="0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79243782" name="Google Shape;1600;p30"/>
            <p:cNvSpPr/>
            <p:nvPr/>
          </p:nvSpPr>
          <p:spPr bwMode="auto">
            <a:xfrm>
              <a:off x="6544192" y="2485485"/>
              <a:ext cx="195489" cy="193513"/>
            </a:xfrm>
            <a:custGeom>
              <a:avLst/>
              <a:gdLst/>
              <a:ahLst/>
              <a:cxnLst/>
              <a:rect l="l" t="t" r="r" b="b"/>
              <a:pathLst>
                <a:path w="3860" h="3821" extrusionOk="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92447689" name="Google Shape;1601;p30"/>
            <p:cNvSpPr/>
            <p:nvPr/>
          </p:nvSpPr>
          <p:spPr bwMode="auto">
            <a:xfrm>
              <a:off x="6726465" y="2372091"/>
              <a:ext cx="344890" cy="340383"/>
            </a:xfrm>
            <a:custGeom>
              <a:avLst/>
              <a:gdLst/>
              <a:ahLst/>
              <a:cxnLst/>
              <a:rect l="l" t="t" r="r" b="b"/>
              <a:pathLst>
                <a:path w="6810" h="6721" extrusionOk="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0516627" name="Google Shape;1602;p30"/>
            <p:cNvSpPr/>
            <p:nvPr/>
          </p:nvSpPr>
          <p:spPr bwMode="auto">
            <a:xfrm>
              <a:off x="6723678" y="2369610"/>
              <a:ext cx="350056" cy="345549"/>
            </a:xfrm>
            <a:custGeom>
              <a:avLst/>
              <a:gdLst/>
              <a:ahLst/>
              <a:cxnLst/>
              <a:rect l="l" t="t" r="r" b="b"/>
              <a:pathLst>
                <a:path w="6912" h="6823" extrusionOk="0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3957002" name="Google Shape;1603;p30"/>
            <p:cNvSpPr/>
            <p:nvPr/>
          </p:nvSpPr>
          <p:spPr bwMode="auto">
            <a:xfrm>
              <a:off x="6714258" y="2368293"/>
              <a:ext cx="344435" cy="340434"/>
            </a:xfrm>
            <a:custGeom>
              <a:avLst/>
              <a:gdLst/>
              <a:ahLst/>
              <a:cxnLst/>
              <a:rect l="l" t="t" r="r" b="b"/>
              <a:pathLst>
                <a:path w="6801" h="6722" extrusionOk="0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765629628" name="Google Shape;1604;p30"/>
            <p:cNvSpPr/>
            <p:nvPr/>
          </p:nvSpPr>
          <p:spPr bwMode="auto">
            <a:xfrm>
              <a:off x="6711472" y="2365862"/>
              <a:ext cx="348638" cy="345549"/>
            </a:xfrm>
            <a:custGeom>
              <a:avLst/>
              <a:gdLst/>
              <a:ahLst/>
              <a:cxnLst/>
              <a:rect l="l" t="t" r="r" b="b"/>
              <a:pathLst>
                <a:path w="6884" h="6823" extrusionOk="0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5245252" name="Google Shape;1605;p30"/>
            <p:cNvSpPr/>
            <p:nvPr/>
          </p:nvSpPr>
          <p:spPr bwMode="auto">
            <a:xfrm>
              <a:off x="6650394" y="2651905"/>
              <a:ext cx="191691" cy="189461"/>
            </a:xfrm>
            <a:custGeom>
              <a:avLst/>
              <a:gdLst/>
              <a:ahLst/>
              <a:cxnLst/>
              <a:rect l="l" t="t" r="r" b="b"/>
              <a:pathLst>
                <a:path w="3785" h="3741" extrusionOk="0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19556208" name="Google Shape;1606;p30"/>
            <p:cNvSpPr/>
            <p:nvPr/>
          </p:nvSpPr>
          <p:spPr bwMode="auto">
            <a:xfrm>
              <a:off x="6647103" y="2648967"/>
              <a:ext cx="197362" cy="194931"/>
            </a:xfrm>
            <a:custGeom>
              <a:avLst/>
              <a:gdLst/>
              <a:ahLst/>
              <a:cxnLst/>
              <a:rect l="l" t="t" r="r" b="b"/>
              <a:pathLst>
                <a:path w="3897" h="3849" extrusionOk="0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772179742" name="Google Shape;1607;p30"/>
            <p:cNvSpPr/>
            <p:nvPr/>
          </p:nvSpPr>
          <p:spPr bwMode="auto">
            <a:xfrm>
              <a:off x="6548904" y="2480421"/>
              <a:ext cx="190778" cy="188499"/>
            </a:xfrm>
            <a:custGeom>
              <a:avLst/>
              <a:gdLst/>
              <a:ahLst/>
              <a:cxnLst/>
              <a:rect l="l" t="t" r="r" b="b"/>
              <a:pathLst>
                <a:path w="3767" h="3722" extrusionOk="0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4280133" name="Google Shape;1608;p30"/>
            <p:cNvSpPr/>
            <p:nvPr/>
          </p:nvSpPr>
          <p:spPr bwMode="auto">
            <a:xfrm>
              <a:off x="6546066" y="2477938"/>
              <a:ext cx="196452" cy="193563"/>
            </a:xfrm>
            <a:custGeom>
              <a:avLst/>
              <a:gdLst/>
              <a:ahLst/>
              <a:cxnLst/>
              <a:rect l="l" t="t" r="r" b="b"/>
              <a:pathLst>
                <a:path w="3879" h="3822" extrusionOk="0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C80DB71-36A1-401F-AA0A-2CABD62E1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525" y="870455"/>
            <a:ext cx="7402949" cy="363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009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1" name="Google Shape;1591;p30"/>
          <p:cNvSpPr txBox="1">
            <a:spLocks noGrp="1"/>
          </p:cNvSpPr>
          <p:nvPr>
            <p:ph type="title"/>
          </p:nvPr>
        </p:nvSpPr>
        <p:spPr bwMode="auto"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/>
              <a:t>Преимущества нашего решения </a:t>
            </a:r>
            <a:endParaRPr/>
          </a:p>
        </p:txBody>
      </p:sp>
      <p:sp>
        <p:nvSpPr>
          <p:cNvPr id="1592" name="Google Shape;1592;p30"/>
          <p:cNvSpPr txBox="1">
            <a:spLocks noGrp="1"/>
          </p:cNvSpPr>
          <p:nvPr>
            <p:ph type="subTitle" idx="4"/>
          </p:nvPr>
        </p:nvSpPr>
        <p:spPr bwMode="auto">
          <a:xfrm>
            <a:off x="6829898" y="1714357"/>
            <a:ext cx="21966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Адаптивность</a:t>
            </a:r>
            <a:endParaRPr dirty="0"/>
          </a:p>
        </p:txBody>
      </p:sp>
      <p:sp>
        <p:nvSpPr>
          <p:cNvPr id="1593" name="Google Shape;1593;p30"/>
          <p:cNvSpPr txBox="1">
            <a:spLocks noGrp="1"/>
          </p:cNvSpPr>
          <p:nvPr>
            <p:ph type="subTitle" idx="5"/>
          </p:nvPr>
        </p:nvSpPr>
        <p:spPr bwMode="auto">
          <a:xfrm>
            <a:off x="2305847" y="1359574"/>
            <a:ext cx="2438116" cy="801299"/>
          </a:xfrm>
          <a:prstGeom prst="rect">
            <a:avLst/>
          </a:prstGeom>
        </p:spPr>
        <p:txBody>
          <a:bodyPr spcFirstLastPara="1" wrap="square" lIns="91424" tIns="91424" rIns="91424" bIns="91424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1800" b="1" i="0" u="none" strike="noStrike" cap="none" spc="0" dirty="0">
                <a:solidFill>
                  <a:schemeClr val="dk1"/>
                </a:solidFill>
                <a:latin typeface="Sora"/>
                <a:ea typeface="Sora"/>
                <a:cs typeface="Sora"/>
              </a:rPr>
              <a:t>Масштабируемость</a:t>
            </a:r>
            <a:endParaRPr dirty="0"/>
          </a:p>
        </p:txBody>
      </p:sp>
      <p:sp>
        <p:nvSpPr>
          <p:cNvPr id="1594" name="Google Shape;1594;p30"/>
          <p:cNvSpPr txBox="1">
            <a:spLocks noGrp="1"/>
          </p:cNvSpPr>
          <p:nvPr>
            <p:ph type="subTitle" idx="1"/>
          </p:nvPr>
        </p:nvSpPr>
        <p:spPr bwMode="auto">
          <a:xfrm>
            <a:off x="6829898" y="2599663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Адаптивность позволяет использовать приложение с различных устройств</a:t>
            </a:r>
            <a:endParaRPr dirty="0"/>
          </a:p>
        </p:txBody>
      </p:sp>
      <p:sp>
        <p:nvSpPr>
          <p:cNvPr id="1595" name="Google Shape;1595;p30"/>
          <p:cNvSpPr txBox="1">
            <a:spLocks noGrp="1"/>
          </p:cNvSpPr>
          <p:nvPr>
            <p:ph type="subTitle" idx="2"/>
          </p:nvPr>
        </p:nvSpPr>
        <p:spPr bwMode="auto">
          <a:xfrm>
            <a:off x="2309174" y="2143939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Благодаря нашей архитектуре и стеку технологий решение может легко расширяться</a:t>
            </a:r>
            <a:endParaRPr dirty="0"/>
          </a:p>
        </p:txBody>
      </p:sp>
      <p:sp>
        <p:nvSpPr>
          <p:cNvPr id="1596" name="Google Shape;1596;p30"/>
          <p:cNvSpPr txBox="1">
            <a:spLocks noGrp="1"/>
          </p:cNvSpPr>
          <p:nvPr>
            <p:ph type="subTitle" idx="3"/>
          </p:nvPr>
        </p:nvSpPr>
        <p:spPr bwMode="auto">
          <a:xfrm>
            <a:off x="353757" y="1984135"/>
            <a:ext cx="2196600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Ручной работы стало намного меньше. </a:t>
            </a:r>
            <a:endParaRPr dirty="0"/>
          </a:p>
        </p:txBody>
      </p:sp>
      <p:sp>
        <p:nvSpPr>
          <p:cNvPr id="1597" name="Google Shape;1597;p30"/>
          <p:cNvSpPr txBox="1">
            <a:spLocks noGrp="1"/>
          </p:cNvSpPr>
          <p:nvPr>
            <p:ph type="subTitle" idx="6"/>
          </p:nvPr>
        </p:nvSpPr>
        <p:spPr bwMode="auto">
          <a:xfrm>
            <a:off x="366203" y="1184412"/>
            <a:ext cx="2714929" cy="801299"/>
          </a:xfrm>
          <a:prstGeom prst="rect">
            <a:avLst/>
          </a:prstGeom>
        </p:spPr>
        <p:txBody>
          <a:bodyPr spcFirstLastPara="1" wrap="square" lIns="91424" tIns="91424" rIns="91424" bIns="91424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Автоматизация</a:t>
            </a:r>
            <a:endParaRPr dirty="0"/>
          </a:p>
        </p:txBody>
      </p:sp>
      <p:grpSp>
        <p:nvGrpSpPr>
          <p:cNvPr id="860634254" name="Google Shape;1035;p25"/>
          <p:cNvGrpSpPr/>
          <p:nvPr/>
        </p:nvGrpSpPr>
        <p:grpSpPr bwMode="auto">
          <a:xfrm>
            <a:off x="488224" y="3828817"/>
            <a:ext cx="1239905" cy="584115"/>
            <a:chOff x="6947134" y="2460524"/>
            <a:chExt cx="1239905" cy="584115"/>
          </a:xfrm>
        </p:grpSpPr>
        <p:sp>
          <p:nvSpPr>
            <p:cNvPr id="1248347024" name="Google Shape;1036;p25"/>
            <p:cNvSpPr/>
            <p:nvPr/>
          </p:nvSpPr>
          <p:spPr bwMode="auto">
            <a:xfrm>
              <a:off x="7878096" y="2638927"/>
              <a:ext cx="304482" cy="39264"/>
            </a:xfrm>
            <a:custGeom>
              <a:avLst/>
              <a:gdLst/>
              <a:ahLst/>
              <a:cxnLst/>
              <a:rect l="l" t="t" r="r" b="b"/>
              <a:pathLst>
                <a:path w="3823" h="493" extrusionOk="0">
                  <a:moveTo>
                    <a:pt x="1" y="1"/>
                  </a:moveTo>
                  <a:lnTo>
                    <a:pt x="1" y="492"/>
                  </a:lnTo>
                  <a:lnTo>
                    <a:pt x="3823" y="492"/>
                  </a:lnTo>
                  <a:lnTo>
                    <a:pt x="3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965579" name="Google Shape;1037;p25"/>
            <p:cNvSpPr/>
            <p:nvPr/>
          </p:nvSpPr>
          <p:spPr bwMode="auto">
            <a:xfrm>
              <a:off x="7872919" y="2634467"/>
              <a:ext cx="314119" cy="48105"/>
            </a:xfrm>
            <a:custGeom>
              <a:avLst/>
              <a:gdLst/>
              <a:ahLst/>
              <a:cxnLst/>
              <a:rect l="l" t="t" r="r" b="b"/>
              <a:pathLst>
                <a:path w="3944" h="604" extrusionOk="0">
                  <a:moveTo>
                    <a:pt x="3823" y="112"/>
                  </a:moveTo>
                  <a:lnTo>
                    <a:pt x="3823" y="483"/>
                  </a:lnTo>
                  <a:lnTo>
                    <a:pt x="121" y="483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47" y="1"/>
                    <a:pt x="28" y="1"/>
                    <a:pt x="19" y="10"/>
                  </a:cubicBezTo>
                  <a:cubicBezTo>
                    <a:pt x="10" y="29"/>
                    <a:pt x="1" y="38"/>
                    <a:pt x="1" y="57"/>
                  </a:cubicBezTo>
                  <a:lnTo>
                    <a:pt x="1" y="548"/>
                  </a:lnTo>
                  <a:cubicBezTo>
                    <a:pt x="1" y="576"/>
                    <a:pt x="28" y="604"/>
                    <a:pt x="56" y="604"/>
                  </a:cubicBezTo>
                  <a:lnTo>
                    <a:pt x="3878" y="604"/>
                  </a:lnTo>
                  <a:cubicBezTo>
                    <a:pt x="3897" y="604"/>
                    <a:pt x="3915" y="595"/>
                    <a:pt x="3925" y="585"/>
                  </a:cubicBezTo>
                  <a:cubicBezTo>
                    <a:pt x="3934" y="576"/>
                    <a:pt x="3943" y="558"/>
                    <a:pt x="3943" y="548"/>
                  </a:cubicBezTo>
                  <a:lnTo>
                    <a:pt x="3943" y="57"/>
                  </a:lnTo>
                  <a:cubicBezTo>
                    <a:pt x="3943" y="19"/>
                    <a:pt x="3915" y="1"/>
                    <a:pt x="3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6567764" name="Google Shape;1038;p25"/>
            <p:cNvSpPr/>
            <p:nvPr/>
          </p:nvSpPr>
          <p:spPr bwMode="auto">
            <a:xfrm>
              <a:off x="7878096" y="2725341"/>
              <a:ext cx="174422" cy="25246"/>
            </a:xfrm>
            <a:custGeom>
              <a:avLst/>
              <a:gdLst/>
              <a:ahLst/>
              <a:cxnLst/>
              <a:rect l="l" t="t" r="r" b="b"/>
              <a:pathLst>
                <a:path w="2190" h="317" extrusionOk="0">
                  <a:moveTo>
                    <a:pt x="1" y="1"/>
                  </a:moveTo>
                  <a:lnTo>
                    <a:pt x="1" y="316"/>
                  </a:lnTo>
                  <a:lnTo>
                    <a:pt x="2190" y="31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036506896" name="Google Shape;1039;p25"/>
            <p:cNvSpPr/>
            <p:nvPr/>
          </p:nvSpPr>
          <p:spPr bwMode="auto">
            <a:xfrm>
              <a:off x="7872919" y="2720164"/>
              <a:ext cx="184059" cy="34804"/>
            </a:xfrm>
            <a:custGeom>
              <a:avLst/>
              <a:gdLst/>
              <a:ahLst/>
              <a:cxnLst/>
              <a:rect l="l" t="t" r="r" b="b"/>
              <a:pathLst>
                <a:path w="2311" h="437" extrusionOk="0">
                  <a:moveTo>
                    <a:pt x="2199" y="122"/>
                  </a:moveTo>
                  <a:lnTo>
                    <a:pt x="2199" y="326"/>
                  </a:lnTo>
                  <a:lnTo>
                    <a:pt x="121" y="326"/>
                  </a:lnTo>
                  <a:lnTo>
                    <a:pt x="121" y="122"/>
                  </a:lnTo>
                  <a:close/>
                  <a:moveTo>
                    <a:pt x="66" y="1"/>
                  </a:moveTo>
                  <a:cubicBezTo>
                    <a:pt x="28" y="1"/>
                    <a:pt x="1" y="29"/>
                    <a:pt x="1" y="66"/>
                  </a:cubicBezTo>
                  <a:lnTo>
                    <a:pt x="1" y="381"/>
                  </a:lnTo>
                  <a:cubicBezTo>
                    <a:pt x="1" y="400"/>
                    <a:pt x="10" y="409"/>
                    <a:pt x="19" y="418"/>
                  </a:cubicBezTo>
                  <a:cubicBezTo>
                    <a:pt x="28" y="437"/>
                    <a:pt x="47" y="437"/>
                    <a:pt x="66" y="437"/>
                  </a:cubicBezTo>
                  <a:lnTo>
                    <a:pt x="2255" y="437"/>
                  </a:lnTo>
                  <a:cubicBezTo>
                    <a:pt x="2292" y="437"/>
                    <a:pt x="2311" y="409"/>
                    <a:pt x="2311" y="381"/>
                  </a:cubicBezTo>
                  <a:lnTo>
                    <a:pt x="2311" y="66"/>
                  </a:lnTo>
                  <a:cubicBezTo>
                    <a:pt x="2311" y="47"/>
                    <a:pt x="2311" y="29"/>
                    <a:pt x="2301" y="20"/>
                  </a:cubicBezTo>
                  <a:cubicBezTo>
                    <a:pt x="2283" y="10"/>
                    <a:pt x="2273" y="1"/>
                    <a:pt x="2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5330555" name="Google Shape;1040;p25"/>
            <p:cNvSpPr/>
            <p:nvPr/>
          </p:nvSpPr>
          <p:spPr bwMode="auto">
            <a:xfrm>
              <a:off x="7878096" y="2797817"/>
              <a:ext cx="174422" cy="25167"/>
            </a:xfrm>
            <a:custGeom>
              <a:avLst/>
              <a:gdLst/>
              <a:ahLst/>
              <a:cxnLst/>
              <a:rect l="l" t="t" r="r" b="b"/>
              <a:pathLst>
                <a:path w="2190" h="316" extrusionOk="0">
                  <a:moveTo>
                    <a:pt x="1" y="0"/>
                  </a:moveTo>
                  <a:lnTo>
                    <a:pt x="1" y="315"/>
                  </a:lnTo>
                  <a:lnTo>
                    <a:pt x="2190" y="315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59105533" name="Google Shape;1041;p25"/>
            <p:cNvSpPr/>
            <p:nvPr/>
          </p:nvSpPr>
          <p:spPr bwMode="auto">
            <a:xfrm>
              <a:off x="7872919" y="2793357"/>
              <a:ext cx="184059" cy="34804"/>
            </a:xfrm>
            <a:custGeom>
              <a:avLst/>
              <a:gdLst/>
              <a:ahLst/>
              <a:cxnLst/>
              <a:rect l="l" t="t" r="r" b="b"/>
              <a:pathLst>
                <a:path w="2311" h="437" extrusionOk="0">
                  <a:moveTo>
                    <a:pt x="2199" y="112"/>
                  </a:moveTo>
                  <a:lnTo>
                    <a:pt x="2199" y="316"/>
                  </a:lnTo>
                  <a:lnTo>
                    <a:pt x="121" y="316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28"/>
                    <a:pt x="1" y="56"/>
                  </a:cubicBezTo>
                  <a:lnTo>
                    <a:pt x="1" y="371"/>
                  </a:lnTo>
                  <a:cubicBezTo>
                    <a:pt x="1" y="390"/>
                    <a:pt x="10" y="409"/>
                    <a:pt x="19" y="418"/>
                  </a:cubicBezTo>
                  <a:cubicBezTo>
                    <a:pt x="28" y="427"/>
                    <a:pt x="47" y="436"/>
                    <a:pt x="66" y="436"/>
                  </a:cubicBezTo>
                  <a:lnTo>
                    <a:pt x="2255" y="436"/>
                  </a:lnTo>
                  <a:cubicBezTo>
                    <a:pt x="2273" y="436"/>
                    <a:pt x="2283" y="427"/>
                    <a:pt x="2301" y="418"/>
                  </a:cubicBezTo>
                  <a:cubicBezTo>
                    <a:pt x="2311" y="409"/>
                    <a:pt x="2311" y="390"/>
                    <a:pt x="2311" y="371"/>
                  </a:cubicBezTo>
                  <a:lnTo>
                    <a:pt x="2311" y="56"/>
                  </a:lnTo>
                  <a:cubicBezTo>
                    <a:pt x="2311" y="28"/>
                    <a:pt x="2292" y="0"/>
                    <a:pt x="2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95728716" name="Google Shape;1042;p25"/>
            <p:cNvSpPr/>
            <p:nvPr/>
          </p:nvSpPr>
          <p:spPr bwMode="auto">
            <a:xfrm>
              <a:off x="6985602" y="2857630"/>
              <a:ext cx="295562" cy="127909"/>
            </a:xfrm>
            <a:custGeom>
              <a:avLst/>
              <a:gdLst/>
              <a:ahLst/>
              <a:cxnLst/>
              <a:rect l="l" t="t" r="r" b="b"/>
              <a:pathLst>
                <a:path w="3711" h="1606" extrusionOk="0">
                  <a:moveTo>
                    <a:pt x="3711" y="0"/>
                  </a:moveTo>
                  <a:lnTo>
                    <a:pt x="0" y="1605"/>
                  </a:lnTo>
                </a:path>
              </a:pathLst>
            </a:custGeom>
            <a:solidFill>
              <a:srgbClr val="E16F1A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7689938" name="Google Shape;1043;p25"/>
            <p:cNvSpPr/>
            <p:nvPr/>
          </p:nvSpPr>
          <p:spPr bwMode="auto">
            <a:xfrm>
              <a:off x="6980425" y="2853329"/>
              <a:ext cx="305915" cy="136590"/>
            </a:xfrm>
            <a:custGeom>
              <a:avLst/>
              <a:gdLst/>
              <a:ahLst/>
              <a:cxnLst/>
              <a:rect l="l" t="t" r="r" b="b"/>
              <a:pathLst>
                <a:path w="3841" h="1715" extrusionOk="0">
                  <a:moveTo>
                    <a:pt x="3773" y="1"/>
                  </a:moveTo>
                  <a:cubicBezTo>
                    <a:pt x="3764" y="1"/>
                    <a:pt x="3756" y="3"/>
                    <a:pt x="3748" y="8"/>
                  </a:cubicBezTo>
                  <a:lnTo>
                    <a:pt x="47" y="1604"/>
                  </a:lnTo>
                  <a:cubicBezTo>
                    <a:pt x="10" y="1613"/>
                    <a:pt x="0" y="1650"/>
                    <a:pt x="10" y="1678"/>
                  </a:cubicBezTo>
                  <a:cubicBezTo>
                    <a:pt x="19" y="1696"/>
                    <a:pt x="47" y="1715"/>
                    <a:pt x="65" y="1715"/>
                  </a:cubicBezTo>
                  <a:cubicBezTo>
                    <a:pt x="75" y="1715"/>
                    <a:pt x="84" y="1715"/>
                    <a:pt x="84" y="1706"/>
                  </a:cubicBezTo>
                  <a:lnTo>
                    <a:pt x="3795" y="110"/>
                  </a:lnTo>
                  <a:cubicBezTo>
                    <a:pt x="3822" y="101"/>
                    <a:pt x="3841" y="64"/>
                    <a:pt x="3832" y="36"/>
                  </a:cubicBezTo>
                  <a:cubicBezTo>
                    <a:pt x="3818" y="16"/>
                    <a:pt x="3795" y="1"/>
                    <a:pt x="3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94320567" name="Google Shape;1044;p25"/>
            <p:cNvSpPr/>
            <p:nvPr/>
          </p:nvSpPr>
          <p:spPr bwMode="auto">
            <a:xfrm>
              <a:off x="6951594" y="2965469"/>
              <a:ext cx="48821" cy="48105"/>
            </a:xfrm>
            <a:custGeom>
              <a:avLst/>
              <a:gdLst/>
              <a:ahLst/>
              <a:cxnLst/>
              <a:rect l="l" t="t" r="r" b="b"/>
              <a:pathLst>
                <a:path w="613" h="604" extrusionOk="0">
                  <a:moveTo>
                    <a:pt x="168" y="1"/>
                  </a:moveTo>
                  <a:lnTo>
                    <a:pt x="1" y="446"/>
                  </a:lnTo>
                  <a:lnTo>
                    <a:pt x="446" y="604"/>
                  </a:lnTo>
                  <a:lnTo>
                    <a:pt x="613" y="159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5248015" name="Google Shape;1045;p25"/>
            <p:cNvSpPr/>
            <p:nvPr/>
          </p:nvSpPr>
          <p:spPr bwMode="auto">
            <a:xfrm>
              <a:off x="6947134" y="2961486"/>
              <a:ext cx="57742" cy="57264"/>
            </a:xfrm>
            <a:custGeom>
              <a:avLst/>
              <a:gdLst/>
              <a:ahLst/>
              <a:cxnLst/>
              <a:rect l="l" t="t" r="r" b="b"/>
              <a:pathLst>
                <a:path w="725" h="719" extrusionOk="0">
                  <a:moveTo>
                    <a:pt x="251" y="134"/>
                  </a:moveTo>
                  <a:lnTo>
                    <a:pt x="595" y="255"/>
                  </a:lnTo>
                  <a:lnTo>
                    <a:pt x="465" y="589"/>
                  </a:lnTo>
                  <a:lnTo>
                    <a:pt x="131" y="468"/>
                  </a:lnTo>
                  <a:lnTo>
                    <a:pt x="251" y="134"/>
                  </a:lnTo>
                  <a:close/>
                  <a:moveTo>
                    <a:pt x="216" y="1"/>
                  </a:moveTo>
                  <a:cubicBezTo>
                    <a:pt x="192" y="1"/>
                    <a:pt x="175" y="11"/>
                    <a:pt x="168" y="32"/>
                  </a:cubicBezTo>
                  <a:lnTo>
                    <a:pt x="1" y="478"/>
                  </a:lnTo>
                  <a:cubicBezTo>
                    <a:pt x="1" y="496"/>
                    <a:pt x="1" y="515"/>
                    <a:pt x="10" y="524"/>
                  </a:cubicBezTo>
                  <a:cubicBezTo>
                    <a:pt x="10" y="543"/>
                    <a:pt x="29" y="552"/>
                    <a:pt x="38" y="552"/>
                  </a:cubicBezTo>
                  <a:lnTo>
                    <a:pt x="483" y="719"/>
                  </a:lnTo>
                  <a:lnTo>
                    <a:pt x="502" y="719"/>
                  </a:lnTo>
                  <a:cubicBezTo>
                    <a:pt x="530" y="719"/>
                    <a:pt x="548" y="700"/>
                    <a:pt x="558" y="682"/>
                  </a:cubicBezTo>
                  <a:lnTo>
                    <a:pt x="715" y="236"/>
                  </a:lnTo>
                  <a:cubicBezTo>
                    <a:pt x="724" y="209"/>
                    <a:pt x="715" y="171"/>
                    <a:pt x="678" y="162"/>
                  </a:cubicBezTo>
                  <a:lnTo>
                    <a:pt x="242" y="4"/>
                  </a:lnTo>
                  <a:cubicBezTo>
                    <a:pt x="233" y="2"/>
                    <a:pt x="224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9815034" name="Google Shape;1046;p25"/>
            <p:cNvSpPr/>
            <p:nvPr/>
          </p:nvSpPr>
          <p:spPr bwMode="auto">
            <a:xfrm>
              <a:off x="7264836" y="2488001"/>
              <a:ext cx="591921" cy="551700"/>
            </a:xfrm>
            <a:custGeom>
              <a:avLst/>
              <a:gdLst/>
              <a:ahLst/>
              <a:cxnLst/>
              <a:rect l="l" t="t" r="r" b="b"/>
              <a:pathLst>
                <a:path w="7432" h="6927" extrusionOk="0">
                  <a:moveTo>
                    <a:pt x="3715" y="0"/>
                  </a:moveTo>
                  <a:cubicBezTo>
                    <a:pt x="2032" y="0"/>
                    <a:pt x="558" y="1228"/>
                    <a:pt x="288" y="2944"/>
                  </a:cubicBezTo>
                  <a:cubicBezTo>
                    <a:pt x="1" y="4827"/>
                    <a:pt x="1300" y="6599"/>
                    <a:pt x="3192" y="6886"/>
                  </a:cubicBezTo>
                  <a:cubicBezTo>
                    <a:pt x="3369" y="6913"/>
                    <a:pt x="3545" y="6927"/>
                    <a:pt x="3718" y="6927"/>
                  </a:cubicBezTo>
                  <a:cubicBezTo>
                    <a:pt x="5395" y="6927"/>
                    <a:pt x="6874" y="5707"/>
                    <a:pt x="7135" y="3992"/>
                  </a:cubicBezTo>
                  <a:cubicBezTo>
                    <a:pt x="7432" y="2100"/>
                    <a:pt x="6133" y="328"/>
                    <a:pt x="4240" y="40"/>
                  </a:cubicBezTo>
                  <a:cubicBezTo>
                    <a:pt x="4064" y="13"/>
                    <a:pt x="3888" y="0"/>
                    <a:pt x="3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51378762" name="Google Shape;1047;p25"/>
            <p:cNvSpPr/>
            <p:nvPr/>
          </p:nvSpPr>
          <p:spPr bwMode="auto">
            <a:xfrm>
              <a:off x="7259658" y="2483222"/>
              <a:ext cx="589691" cy="561417"/>
            </a:xfrm>
            <a:custGeom>
              <a:avLst/>
              <a:gdLst/>
              <a:ahLst/>
              <a:cxnLst/>
              <a:rect l="l" t="t" r="r" b="b"/>
              <a:pathLst>
                <a:path w="7404" h="7049" extrusionOk="0">
                  <a:moveTo>
                    <a:pt x="3777" y="119"/>
                  </a:moveTo>
                  <a:cubicBezTo>
                    <a:pt x="3944" y="119"/>
                    <a:pt x="4120" y="128"/>
                    <a:pt x="4296" y="156"/>
                  </a:cubicBezTo>
                  <a:cubicBezTo>
                    <a:pt x="5196" y="295"/>
                    <a:pt x="5984" y="777"/>
                    <a:pt x="6522" y="1510"/>
                  </a:cubicBezTo>
                  <a:cubicBezTo>
                    <a:pt x="7061" y="2243"/>
                    <a:pt x="7283" y="3143"/>
                    <a:pt x="7144" y="4043"/>
                  </a:cubicBezTo>
                  <a:cubicBezTo>
                    <a:pt x="7005" y="4943"/>
                    <a:pt x="6532" y="5731"/>
                    <a:pt x="5799" y="6269"/>
                  </a:cubicBezTo>
                  <a:cubicBezTo>
                    <a:pt x="5209" y="6702"/>
                    <a:pt x="4510" y="6931"/>
                    <a:pt x="3791" y="6931"/>
                  </a:cubicBezTo>
                  <a:cubicBezTo>
                    <a:pt x="3617" y="6931"/>
                    <a:pt x="3442" y="6918"/>
                    <a:pt x="3266" y="6891"/>
                  </a:cubicBezTo>
                  <a:cubicBezTo>
                    <a:pt x="1411" y="6603"/>
                    <a:pt x="131" y="4868"/>
                    <a:pt x="418" y="3013"/>
                  </a:cubicBezTo>
                  <a:cubicBezTo>
                    <a:pt x="558" y="2113"/>
                    <a:pt x="1031" y="1315"/>
                    <a:pt x="1764" y="777"/>
                  </a:cubicBezTo>
                  <a:cubicBezTo>
                    <a:pt x="2357" y="351"/>
                    <a:pt x="3053" y="119"/>
                    <a:pt x="3777" y="119"/>
                  </a:cubicBezTo>
                  <a:close/>
                  <a:moveTo>
                    <a:pt x="3765" y="1"/>
                  </a:moveTo>
                  <a:cubicBezTo>
                    <a:pt x="3026" y="1"/>
                    <a:pt x="2309" y="238"/>
                    <a:pt x="1699" y="685"/>
                  </a:cubicBezTo>
                  <a:cubicBezTo>
                    <a:pt x="938" y="1241"/>
                    <a:pt x="446" y="2058"/>
                    <a:pt x="298" y="2995"/>
                  </a:cubicBezTo>
                  <a:cubicBezTo>
                    <a:pt x="1" y="4915"/>
                    <a:pt x="1328" y="6714"/>
                    <a:pt x="3248" y="7002"/>
                  </a:cubicBezTo>
                  <a:cubicBezTo>
                    <a:pt x="3424" y="7030"/>
                    <a:pt x="3610" y="7048"/>
                    <a:pt x="3786" y="7048"/>
                  </a:cubicBezTo>
                  <a:cubicBezTo>
                    <a:pt x="4528" y="7048"/>
                    <a:pt x="5252" y="6807"/>
                    <a:pt x="5864" y="6362"/>
                  </a:cubicBezTo>
                  <a:cubicBezTo>
                    <a:pt x="6625" y="5805"/>
                    <a:pt x="7116" y="4989"/>
                    <a:pt x="7265" y="4061"/>
                  </a:cubicBezTo>
                  <a:cubicBezTo>
                    <a:pt x="7404" y="3134"/>
                    <a:pt x="7172" y="2197"/>
                    <a:pt x="6615" y="1445"/>
                  </a:cubicBezTo>
                  <a:cubicBezTo>
                    <a:pt x="6059" y="685"/>
                    <a:pt x="5242" y="184"/>
                    <a:pt x="4315" y="45"/>
                  </a:cubicBezTo>
                  <a:cubicBezTo>
                    <a:pt x="4131" y="15"/>
                    <a:pt x="3947" y="1"/>
                    <a:pt x="3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06971214" name="Google Shape;1048;p25"/>
            <p:cNvSpPr/>
            <p:nvPr/>
          </p:nvSpPr>
          <p:spPr bwMode="auto">
            <a:xfrm>
              <a:off x="7219756" y="2465302"/>
              <a:ext cx="627363" cy="552018"/>
            </a:xfrm>
            <a:custGeom>
              <a:avLst/>
              <a:gdLst/>
              <a:ahLst/>
              <a:cxnLst/>
              <a:rect l="l" t="t" r="r" b="b"/>
              <a:pathLst>
                <a:path w="7877" h="6931" extrusionOk="0">
                  <a:moveTo>
                    <a:pt x="3933" y="0"/>
                  </a:moveTo>
                  <a:cubicBezTo>
                    <a:pt x="3250" y="0"/>
                    <a:pt x="2560" y="202"/>
                    <a:pt x="1958" y="622"/>
                  </a:cubicBezTo>
                  <a:cubicBezTo>
                    <a:pt x="391" y="1717"/>
                    <a:pt x="1" y="3878"/>
                    <a:pt x="1096" y="5446"/>
                  </a:cubicBezTo>
                  <a:cubicBezTo>
                    <a:pt x="1770" y="6412"/>
                    <a:pt x="2849" y="6930"/>
                    <a:pt x="3945" y="6930"/>
                  </a:cubicBezTo>
                  <a:cubicBezTo>
                    <a:pt x="4628" y="6930"/>
                    <a:pt x="5318" y="6729"/>
                    <a:pt x="5920" y="6309"/>
                  </a:cubicBezTo>
                  <a:cubicBezTo>
                    <a:pt x="7487" y="5214"/>
                    <a:pt x="7877" y="3053"/>
                    <a:pt x="6782" y="1485"/>
                  </a:cubicBezTo>
                  <a:cubicBezTo>
                    <a:pt x="6108" y="519"/>
                    <a:pt x="5029" y="0"/>
                    <a:pt x="3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1634930" name="Google Shape;1049;p25"/>
            <p:cNvSpPr/>
            <p:nvPr/>
          </p:nvSpPr>
          <p:spPr bwMode="auto">
            <a:xfrm>
              <a:off x="7232340" y="2460524"/>
              <a:ext cx="601479" cy="561178"/>
            </a:xfrm>
            <a:custGeom>
              <a:avLst/>
              <a:gdLst/>
              <a:ahLst/>
              <a:cxnLst/>
              <a:rect l="l" t="t" r="r" b="b"/>
              <a:pathLst>
                <a:path w="7552" h="7046" extrusionOk="0">
                  <a:moveTo>
                    <a:pt x="3765" y="122"/>
                  </a:moveTo>
                  <a:cubicBezTo>
                    <a:pt x="3937" y="122"/>
                    <a:pt x="4111" y="135"/>
                    <a:pt x="4287" y="163"/>
                  </a:cubicBezTo>
                  <a:cubicBezTo>
                    <a:pt x="6142" y="441"/>
                    <a:pt x="7422" y="2185"/>
                    <a:pt x="7144" y="4040"/>
                  </a:cubicBezTo>
                  <a:cubicBezTo>
                    <a:pt x="6883" y="5720"/>
                    <a:pt x="5429" y="6929"/>
                    <a:pt x="3779" y="6929"/>
                  </a:cubicBezTo>
                  <a:cubicBezTo>
                    <a:pt x="3607" y="6929"/>
                    <a:pt x="3432" y="6915"/>
                    <a:pt x="3257" y="6888"/>
                  </a:cubicBezTo>
                  <a:cubicBezTo>
                    <a:pt x="1401" y="6601"/>
                    <a:pt x="121" y="4866"/>
                    <a:pt x="409" y="3011"/>
                  </a:cubicBezTo>
                  <a:cubicBezTo>
                    <a:pt x="669" y="1331"/>
                    <a:pt x="2116" y="122"/>
                    <a:pt x="3765" y="122"/>
                  </a:cubicBezTo>
                  <a:close/>
                  <a:moveTo>
                    <a:pt x="3769" y="0"/>
                  </a:moveTo>
                  <a:cubicBezTo>
                    <a:pt x="2067" y="0"/>
                    <a:pt x="558" y="1253"/>
                    <a:pt x="298" y="2992"/>
                  </a:cubicBezTo>
                  <a:cubicBezTo>
                    <a:pt x="1" y="4912"/>
                    <a:pt x="1318" y="6712"/>
                    <a:pt x="3238" y="6999"/>
                  </a:cubicBezTo>
                  <a:cubicBezTo>
                    <a:pt x="3415" y="7027"/>
                    <a:pt x="3600" y="7046"/>
                    <a:pt x="3776" y="7046"/>
                  </a:cubicBezTo>
                  <a:cubicBezTo>
                    <a:pt x="5483" y="7046"/>
                    <a:pt x="6986" y="5794"/>
                    <a:pt x="7255" y="4059"/>
                  </a:cubicBezTo>
                  <a:cubicBezTo>
                    <a:pt x="7552" y="2139"/>
                    <a:pt x="6225" y="339"/>
                    <a:pt x="4305" y="42"/>
                  </a:cubicBezTo>
                  <a:cubicBezTo>
                    <a:pt x="4125" y="14"/>
                    <a:pt x="3946" y="0"/>
                    <a:pt x="3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2578742" name="Google Shape;1050;p25"/>
            <p:cNvSpPr/>
            <p:nvPr/>
          </p:nvSpPr>
          <p:spPr bwMode="auto">
            <a:xfrm>
              <a:off x="7615827" y="2510541"/>
              <a:ext cx="134519" cy="135157"/>
            </a:xfrm>
            <a:custGeom>
              <a:avLst/>
              <a:gdLst/>
              <a:ahLst/>
              <a:cxnLst/>
              <a:rect l="l" t="t" r="r" b="b"/>
              <a:pathLst>
                <a:path w="1689" h="1697" extrusionOk="0">
                  <a:moveTo>
                    <a:pt x="102" y="1"/>
                  </a:moveTo>
                  <a:cubicBezTo>
                    <a:pt x="67" y="1"/>
                    <a:pt x="33" y="20"/>
                    <a:pt x="19" y="54"/>
                  </a:cubicBezTo>
                  <a:cubicBezTo>
                    <a:pt x="0" y="91"/>
                    <a:pt x="19" y="147"/>
                    <a:pt x="65" y="165"/>
                  </a:cubicBezTo>
                  <a:cubicBezTo>
                    <a:pt x="705" y="462"/>
                    <a:pt x="1216" y="991"/>
                    <a:pt x="1512" y="1640"/>
                  </a:cubicBezTo>
                  <a:cubicBezTo>
                    <a:pt x="1522" y="1678"/>
                    <a:pt x="1559" y="1696"/>
                    <a:pt x="1587" y="1696"/>
                  </a:cubicBezTo>
                  <a:cubicBezTo>
                    <a:pt x="1596" y="1696"/>
                    <a:pt x="1614" y="1696"/>
                    <a:pt x="1624" y="1687"/>
                  </a:cubicBezTo>
                  <a:cubicBezTo>
                    <a:pt x="1670" y="1668"/>
                    <a:pt x="1689" y="1622"/>
                    <a:pt x="1670" y="1575"/>
                  </a:cubicBezTo>
                  <a:cubicBezTo>
                    <a:pt x="1364" y="880"/>
                    <a:pt x="817" y="323"/>
                    <a:pt x="139" y="8"/>
                  </a:cubicBezTo>
                  <a:cubicBezTo>
                    <a:pt x="127" y="3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50903647" name="Google Shape;1051;p25"/>
            <p:cNvSpPr/>
            <p:nvPr/>
          </p:nvSpPr>
          <p:spPr bwMode="auto">
            <a:xfrm>
              <a:off x="7397841" y="2601972"/>
              <a:ext cx="261633" cy="300101"/>
            </a:xfrm>
            <a:custGeom>
              <a:avLst/>
              <a:gdLst/>
              <a:ahLst/>
              <a:cxnLst/>
              <a:rect l="l" t="t" r="r" b="b"/>
              <a:pathLst>
                <a:path w="3285" h="3768" extrusionOk="0">
                  <a:moveTo>
                    <a:pt x="158" y="1"/>
                  </a:moveTo>
                  <a:cubicBezTo>
                    <a:pt x="75" y="1"/>
                    <a:pt x="1" y="75"/>
                    <a:pt x="1" y="168"/>
                  </a:cubicBezTo>
                  <a:lnTo>
                    <a:pt x="1" y="3600"/>
                  </a:lnTo>
                  <a:cubicBezTo>
                    <a:pt x="1" y="3693"/>
                    <a:pt x="75" y="3767"/>
                    <a:pt x="158" y="3767"/>
                  </a:cubicBezTo>
                  <a:lnTo>
                    <a:pt x="3127" y="3767"/>
                  </a:lnTo>
                  <a:cubicBezTo>
                    <a:pt x="3220" y="3767"/>
                    <a:pt x="3285" y="3693"/>
                    <a:pt x="3285" y="3600"/>
                  </a:cubicBezTo>
                  <a:lnTo>
                    <a:pt x="3285" y="168"/>
                  </a:lnTo>
                  <a:cubicBezTo>
                    <a:pt x="3285" y="75"/>
                    <a:pt x="3220" y="1"/>
                    <a:pt x="31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10821048" name="Google Shape;1052;p25"/>
            <p:cNvSpPr/>
            <p:nvPr/>
          </p:nvSpPr>
          <p:spPr bwMode="auto">
            <a:xfrm>
              <a:off x="7393460" y="2597591"/>
              <a:ext cx="271190" cy="308862"/>
            </a:xfrm>
            <a:custGeom>
              <a:avLst/>
              <a:gdLst/>
              <a:ahLst/>
              <a:cxnLst/>
              <a:rect l="l" t="t" r="r" b="b"/>
              <a:pathLst>
                <a:path w="3405" h="3878" extrusionOk="0">
                  <a:moveTo>
                    <a:pt x="3182" y="111"/>
                  </a:moveTo>
                  <a:cubicBezTo>
                    <a:pt x="3238" y="111"/>
                    <a:pt x="3284" y="158"/>
                    <a:pt x="3284" y="223"/>
                  </a:cubicBezTo>
                  <a:lnTo>
                    <a:pt x="3284" y="3655"/>
                  </a:lnTo>
                  <a:cubicBezTo>
                    <a:pt x="3284" y="3720"/>
                    <a:pt x="3238" y="3766"/>
                    <a:pt x="3182" y="3766"/>
                  </a:cubicBezTo>
                  <a:lnTo>
                    <a:pt x="213" y="3766"/>
                  </a:lnTo>
                  <a:cubicBezTo>
                    <a:pt x="158" y="3766"/>
                    <a:pt x="111" y="3720"/>
                    <a:pt x="111" y="3655"/>
                  </a:cubicBezTo>
                  <a:lnTo>
                    <a:pt x="111" y="223"/>
                  </a:lnTo>
                  <a:cubicBezTo>
                    <a:pt x="111" y="158"/>
                    <a:pt x="158" y="111"/>
                    <a:pt x="213" y="111"/>
                  </a:cubicBezTo>
                  <a:close/>
                  <a:moveTo>
                    <a:pt x="213" y="0"/>
                  </a:moveTo>
                  <a:cubicBezTo>
                    <a:pt x="93" y="0"/>
                    <a:pt x="0" y="93"/>
                    <a:pt x="0" y="223"/>
                  </a:cubicBezTo>
                  <a:lnTo>
                    <a:pt x="0" y="3655"/>
                  </a:lnTo>
                  <a:cubicBezTo>
                    <a:pt x="0" y="3776"/>
                    <a:pt x="93" y="3878"/>
                    <a:pt x="213" y="3878"/>
                  </a:cubicBezTo>
                  <a:lnTo>
                    <a:pt x="3182" y="3878"/>
                  </a:lnTo>
                  <a:cubicBezTo>
                    <a:pt x="3303" y="3878"/>
                    <a:pt x="3405" y="3776"/>
                    <a:pt x="3405" y="3655"/>
                  </a:cubicBezTo>
                  <a:lnTo>
                    <a:pt x="3405" y="223"/>
                  </a:lnTo>
                  <a:cubicBezTo>
                    <a:pt x="3405" y="93"/>
                    <a:pt x="3303" y="0"/>
                    <a:pt x="3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91097086" name="Google Shape;1053;p25"/>
            <p:cNvSpPr/>
            <p:nvPr/>
          </p:nvSpPr>
          <p:spPr bwMode="auto">
            <a:xfrm>
              <a:off x="7448814" y="2585724"/>
              <a:ext cx="159687" cy="31857"/>
            </a:xfrm>
            <a:custGeom>
              <a:avLst/>
              <a:gdLst/>
              <a:ahLst/>
              <a:cxnLst/>
              <a:rect l="l" t="t" r="r" b="b"/>
              <a:pathLst>
                <a:path w="2005" h="400" extrusionOk="0">
                  <a:moveTo>
                    <a:pt x="400" y="1"/>
                  </a:moveTo>
                  <a:cubicBezTo>
                    <a:pt x="177" y="1"/>
                    <a:pt x="1" y="177"/>
                    <a:pt x="1" y="400"/>
                  </a:cubicBezTo>
                  <a:lnTo>
                    <a:pt x="2005" y="400"/>
                  </a:lnTo>
                  <a:cubicBezTo>
                    <a:pt x="2005" y="177"/>
                    <a:pt x="1828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60599431" name="Google Shape;1054;p25"/>
            <p:cNvSpPr/>
            <p:nvPr/>
          </p:nvSpPr>
          <p:spPr bwMode="auto">
            <a:xfrm>
              <a:off x="7443635" y="2580548"/>
              <a:ext cx="169324" cy="41494"/>
            </a:xfrm>
            <a:custGeom>
              <a:avLst/>
              <a:gdLst/>
              <a:ahLst/>
              <a:cxnLst/>
              <a:rect l="l" t="t" r="r" b="b"/>
              <a:pathLst>
                <a:path w="2126" h="521" extrusionOk="0">
                  <a:moveTo>
                    <a:pt x="1671" y="121"/>
                  </a:moveTo>
                  <a:cubicBezTo>
                    <a:pt x="1838" y="121"/>
                    <a:pt x="1977" y="242"/>
                    <a:pt x="2005" y="409"/>
                  </a:cubicBezTo>
                  <a:lnTo>
                    <a:pt x="121" y="409"/>
                  </a:lnTo>
                  <a:cubicBezTo>
                    <a:pt x="149" y="242"/>
                    <a:pt x="288" y="121"/>
                    <a:pt x="465" y="121"/>
                  </a:cubicBezTo>
                  <a:close/>
                  <a:moveTo>
                    <a:pt x="465" y="1"/>
                  </a:moveTo>
                  <a:cubicBezTo>
                    <a:pt x="205" y="1"/>
                    <a:pt x="1" y="205"/>
                    <a:pt x="1" y="465"/>
                  </a:cubicBezTo>
                  <a:cubicBezTo>
                    <a:pt x="1" y="520"/>
                    <a:pt x="1" y="520"/>
                    <a:pt x="353" y="520"/>
                  </a:cubicBezTo>
                  <a:lnTo>
                    <a:pt x="1736" y="520"/>
                  </a:lnTo>
                  <a:cubicBezTo>
                    <a:pt x="2125" y="520"/>
                    <a:pt x="2125" y="520"/>
                    <a:pt x="2125" y="465"/>
                  </a:cubicBezTo>
                  <a:cubicBezTo>
                    <a:pt x="2125" y="205"/>
                    <a:pt x="1921" y="1"/>
                    <a:pt x="1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7271710" name="Google Shape;1055;p25"/>
            <p:cNvSpPr/>
            <p:nvPr/>
          </p:nvSpPr>
          <p:spPr bwMode="auto">
            <a:xfrm>
              <a:off x="7500582" y="2556893"/>
              <a:ext cx="55432" cy="55512"/>
            </a:xfrm>
            <a:custGeom>
              <a:avLst/>
              <a:gdLst/>
              <a:ahLst/>
              <a:cxnLst/>
              <a:rect l="l" t="t" r="r" b="b"/>
              <a:pathLst>
                <a:path w="696" h="697" extrusionOk="0"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697"/>
                    <a:pt x="353" y="697"/>
                  </a:cubicBezTo>
                  <a:cubicBezTo>
                    <a:pt x="538" y="697"/>
                    <a:pt x="696" y="548"/>
                    <a:pt x="696" y="353"/>
                  </a:cubicBezTo>
                  <a:cubicBezTo>
                    <a:pt x="696" y="159"/>
                    <a:pt x="538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53575186" name="Google Shape;1056;p25"/>
            <p:cNvSpPr/>
            <p:nvPr/>
          </p:nvSpPr>
          <p:spPr bwMode="auto">
            <a:xfrm>
              <a:off x="7496122" y="2552513"/>
              <a:ext cx="65070" cy="65070"/>
            </a:xfrm>
            <a:custGeom>
              <a:avLst/>
              <a:gdLst/>
              <a:ahLst/>
              <a:cxnLst/>
              <a:rect l="l" t="t" r="r" b="b"/>
              <a:pathLst>
                <a:path w="817" h="817" extrusionOk="0">
                  <a:moveTo>
                    <a:pt x="409" y="121"/>
                  </a:moveTo>
                  <a:cubicBezTo>
                    <a:pt x="566" y="121"/>
                    <a:pt x="696" y="251"/>
                    <a:pt x="696" y="408"/>
                  </a:cubicBezTo>
                  <a:cubicBezTo>
                    <a:pt x="696" y="566"/>
                    <a:pt x="566" y="696"/>
                    <a:pt x="409" y="696"/>
                  </a:cubicBezTo>
                  <a:cubicBezTo>
                    <a:pt x="251" y="696"/>
                    <a:pt x="121" y="566"/>
                    <a:pt x="121" y="408"/>
                  </a:cubicBezTo>
                  <a:cubicBezTo>
                    <a:pt x="121" y="251"/>
                    <a:pt x="251" y="121"/>
                    <a:pt x="409" y="121"/>
                  </a:cubicBezTo>
                  <a:close/>
                  <a:moveTo>
                    <a:pt x="409" y="0"/>
                  </a:moveTo>
                  <a:cubicBezTo>
                    <a:pt x="186" y="0"/>
                    <a:pt x="0" y="186"/>
                    <a:pt x="0" y="408"/>
                  </a:cubicBezTo>
                  <a:cubicBezTo>
                    <a:pt x="0" y="631"/>
                    <a:pt x="186" y="817"/>
                    <a:pt x="409" y="817"/>
                  </a:cubicBezTo>
                  <a:cubicBezTo>
                    <a:pt x="631" y="817"/>
                    <a:pt x="817" y="631"/>
                    <a:pt x="817" y="408"/>
                  </a:cubicBezTo>
                  <a:cubicBezTo>
                    <a:pt x="817" y="186"/>
                    <a:pt x="631" y="0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03089596" name="Google Shape;1057;p25"/>
            <p:cNvSpPr/>
            <p:nvPr/>
          </p:nvSpPr>
          <p:spPr bwMode="auto">
            <a:xfrm>
              <a:off x="7516829" y="2570194"/>
              <a:ext cx="22937" cy="22300"/>
            </a:xfrm>
            <a:custGeom>
              <a:avLst/>
              <a:gdLst/>
              <a:ahLst/>
              <a:cxnLst/>
              <a:rect l="l" t="t" r="r" b="b"/>
              <a:pathLst>
                <a:path w="288" h="280" extrusionOk="0">
                  <a:moveTo>
                    <a:pt x="149" y="1"/>
                  </a:moveTo>
                  <a:cubicBezTo>
                    <a:pt x="65" y="1"/>
                    <a:pt x="0" y="56"/>
                    <a:pt x="0" y="140"/>
                  </a:cubicBezTo>
                  <a:cubicBezTo>
                    <a:pt x="0" y="214"/>
                    <a:pt x="65" y="279"/>
                    <a:pt x="149" y="279"/>
                  </a:cubicBezTo>
                  <a:cubicBezTo>
                    <a:pt x="223" y="279"/>
                    <a:pt x="288" y="214"/>
                    <a:pt x="288" y="140"/>
                  </a:cubicBezTo>
                  <a:cubicBezTo>
                    <a:pt x="288" y="66"/>
                    <a:pt x="223" y="1"/>
                    <a:pt x="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045064453" name="Google Shape;1058;p25"/>
            <p:cNvSpPr/>
            <p:nvPr/>
          </p:nvSpPr>
          <p:spPr bwMode="auto">
            <a:xfrm>
              <a:off x="7512369" y="2565018"/>
              <a:ext cx="31857" cy="31857"/>
            </a:xfrm>
            <a:custGeom>
              <a:avLst/>
              <a:gdLst/>
              <a:ahLst/>
              <a:cxnLst/>
              <a:rect l="l" t="t" r="r" b="b"/>
              <a:pathLst>
                <a:path w="400" h="400" extrusionOk="0">
                  <a:moveTo>
                    <a:pt x="205" y="121"/>
                  </a:moveTo>
                  <a:cubicBezTo>
                    <a:pt x="251" y="121"/>
                    <a:pt x="288" y="159"/>
                    <a:pt x="288" y="205"/>
                  </a:cubicBezTo>
                  <a:cubicBezTo>
                    <a:pt x="288" y="251"/>
                    <a:pt x="251" y="288"/>
                    <a:pt x="205" y="288"/>
                  </a:cubicBezTo>
                  <a:cubicBezTo>
                    <a:pt x="158" y="288"/>
                    <a:pt x="121" y="251"/>
                    <a:pt x="121" y="205"/>
                  </a:cubicBezTo>
                  <a:cubicBezTo>
                    <a:pt x="121" y="159"/>
                    <a:pt x="158" y="121"/>
                    <a:pt x="205" y="121"/>
                  </a:cubicBezTo>
                  <a:close/>
                  <a:moveTo>
                    <a:pt x="205" y="1"/>
                  </a:moveTo>
                  <a:cubicBezTo>
                    <a:pt x="93" y="1"/>
                    <a:pt x="1" y="94"/>
                    <a:pt x="1" y="205"/>
                  </a:cubicBezTo>
                  <a:cubicBezTo>
                    <a:pt x="1" y="316"/>
                    <a:pt x="93" y="400"/>
                    <a:pt x="205" y="400"/>
                  </a:cubicBezTo>
                  <a:cubicBezTo>
                    <a:pt x="316" y="400"/>
                    <a:pt x="399" y="316"/>
                    <a:pt x="399" y="205"/>
                  </a:cubicBezTo>
                  <a:cubicBezTo>
                    <a:pt x="39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11928646" name="Google Shape;1059;p25"/>
            <p:cNvSpPr/>
            <p:nvPr/>
          </p:nvSpPr>
          <p:spPr bwMode="auto">
            <a:xfrm>
              <a:off x="7442203" y="2676599"/>
              <a:ext cx="178085" cy="9716"/>
            </a:xfrm>
            <a:custGeom>
              <a:avLst/>
              <a:gdLst/>
              <a:ahLst/>
              <a:cxnLst/>
              <a:rect l="l" t="t" r="r" b="b"/>
              <a:pathLst>
                <a:path w="2236" h="122" extrusionOk="0">
                  <a:moveTo>
                    <a:pt x="56" y="1"/>
                  </a:moveTo>
                  <a:cubicBezTo>
                    <a:pt x="19" y="1"/>
                    <a:pt x="0" y="29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180" y="121"/>
                  </a:lnTo>
                  <a:cubicBezTo>
                    <a:pt x="2208" y="121"/>
                    <a:pt x="2236" y="93"/>
                    <a:pt x="2236" y="56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047141258" name="Google Shape;1060;p25"/>
            <p:cNvSpPr/>
            <p:nvPr/>
          </p:nvSpPr>
          <p:spPr bwMode="auto">
            <a:xfrm>
              <a:off x="7496839" y="2655174"/>
              <a:ext cx="68095" cy="9716"/>
            </a:xfrm>
            <a:custGeom>
              <a:avLst/>
              <a:gdLst/>
              <a:ahLst/>
              <a:cxnLst/>
              <a:rect l="l" t="t" r="r" b="b"/>
              <a:pathLst>
                <a:path w="855" h="122" extrusionOk="0">
                  <a:moveTo>
                    <a:pt x="66" y="1"/>
                  </a:moveTo>
                  <a:cubicBezTo>
                    <a:pt x="29" y="1"/>
                    <a:pt x="1" y="28"/>
                    <a:pt x="1" y="5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799" y="121"/>
                  </a:lnTo>
                  <a:cubicBezTo>
                    <a:pt x="826" y="121"/>
                    <a:pt x="854" y="93"/>
                    <a:pt x="854" y="56"/>
                  </a:cubicBezTo>
                  <a:cubicBezTo>
                    <a:pt x="854" y="28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54370329" name="Google Shape;1061;p25"/>
            <p:cNvSpPr/>
            <p:nvPr/>
          </p:nvSpPr>
          <p:spPr bwMode="auto">
            <a:xfrm>
              <a:off x="7496839" y="2727571"/>
              <a:ext cx="68095" cy="9000"/>
            </a:xfrm>
            <a:custGeom>
              <a:avLst/>
              <a:gdLst/>
              <a:ahLst/>
              <a:cxnLst/>
              <a:rect l="l" t="t" r="r" b="b"/>
              <a:pathLst>
                <a:path w="855" h="113" extrusionOk="0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4"/>
                    <a:pt x="29" y="112"/>
                    <a:pt x="66" y="112"/>
                  </a:cubicBezTo>
                  <a:lnTo>
                    <a:pt x="799" y="112"/>
                  </a:lnTo>
                  <a:cubicBezTo>
                    <a:pt x="826" y="112"/>
                    <a:pt x="854" y="94"/>
                    <a:pt x="854" y="56"/>
                  </a:cubicBezTo>
                  <a:cubicBezTo>
                    <a:pt x="854" y="29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49648549" name="Google Shape;1062;p25"/>
            <p:cNvSpPr/>
            <p:nvPr/>
          </p:nvSpPr>
          <p:spPr bwMode="auto">
            <a:xfrm>
              <a:off x="7496839" y="2802198"/>
              <a:ext cx="68095" cy="9000"/>
            </a:xfrm>
            <a:custGeom>
              <a:avLst/>
              <a:gdLst/>
              <a:ahLst/>
              <a:cxnLst/>
              <a:rect l="l" t="t" r="r" b="b"/>
              <a:pathLst>
                <a:path w="855" h="113" extrusionOk="0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3"/>
                    <a:pt x="29" y="112"/>
                    <a:pt x="66" y="112"/>
                  </a:cubicBezTo>
                  <a:lnTo>
                    <a:pt x="799" y="112"/>
                  </a:lnTo>
                  <a:cubicBezTo>
                    <a:pt x="826" y="112"/>
                    <a:pt x="854" y="93"/>
                    <a:pt x="854" y="56"/>
                  </a:cubicBezTo>
                  <a:cubicBezTo>
                    <a:pt x="854" y="29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6716619" name="Google Shape;1063;p25"/>
            <p:cNvSpPr/>
            <p:nvPr/>
          </p:nvSpPr>
          <p:spPr bwMode="auto">
            <a:xfrm>
              <a:off x="7442203" y="2698740"/>
              <a:ext cx="178085" cy="9000"/>
            </a:xfrm>
            <a:custGeom>
              <a:avLst/>
              <a:gdLst/>
              <a:ahLst/>
              <a:cxnLst/>
              <a:rect l="l" t="t" r="r" b="b"/>
              <a:pathLst>
                <a:path w="2236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4"/>
                    <a:pt x="2236" y="57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099652587" name="Google Shape;1064;p25"/>
            <p:cNvSpPr/>
            <p:nvPr/>
          </p:nvSpPr>
          <p:spPr bwMode="auto">
            <a:xfrm>
              <a:off x="7442203" y="2753455"/>
              <a:ext cx="178085" cy="8919"/>
            </a:xfrm>
            <a:custGeom>
              <a:avLst/>
              <a:gdLst/>
              <a:ahLst/>
              <a:cxnLst/>
              <a:rect l="l" t="t" r="r" b="b"/>
              <a:pathLst>
                <a:path w="2236" h="112" extrusionOk="0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cubicBezTo>
                    <a:pt x="0" y="93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3"/>
                    <a:pt x="2236" y="56"/>
                  </a:cubicBezTo>
                  <a:cubicBezTo>
                    <a:pt x="2236" y="28"/>
                    <a:pt x="2208" y="0"/>
                    <a:pt x="2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05732805" name="Google Shape;1065;p25"/>
            <p:cNvSpPr/>
            <p:nvPr/>
          </p:nvSpPr>
          <p:spPr bwMode="auto">
            <a:xfrm>
              <a:off x="7442203" y="2775597"/>
              <a:ext cx="178085" cy="9000"/>
            </a:xfrm>
            <a:custGeom>
              <a:avLst/>
              <a:gdLst/>
              <a:ahLst/>
              <a:cxnLst/>
              <a:rect l="l" t="t" r="r" b="b"/>
              <a:pathLst>
                <a:path w="2236" h="113" extrusionOk="0">
                  <a:moveTo>
                    <a:pt x="56" y="1"/>
                  </a:moveTo>
                  <a:cubicBezTo>
                    <a:pt x="19" y="1"/>
                    <a:pt x="0" y="29"/>
                    <a:pt x="0" y="56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4"/>
                    <a:pt x="2236" y="56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7698993" name="Google Shape;1066;p25"/>
            <p:cNvSpPr/>
            <p:nvPr/>
          </p:nvSpPr>
          <p:spPr bwMode="auto">
            <a:xfrm>
              <a:off x="7442203" y="2828799"/>
              <a:ext cx="178085" cy="9716"/>
            </a:xfrm>
            <a:custGeom>
              <a:avLst/>
              <a:gdLst/>
              <a:ahLst/>
              <a:cxnLst/>
              <a:rect l="l" t="t" r="r" b="b"/>
              <a:pathLst>
                <a:path w="2236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180" y="121"/>
                  </a:lnTo>
                  <a:cubicBezTo>
                    <a:pt x="2208" y="121"/>
                    <a:pt x="2236" y="93"/>
                    <a:pt x="2236" y="56"/>
                  </a:cubicBezTo>
                  <a:cubicBezTo>
                    <a:pt x="2236" y="28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sp>
        <p:nvSpPr>
          <p:cNvPr id="41" name="Google Shape;1593;p30">
            <a:extLst>
              <a:ext uri="{FF2B5EF4-FFF2-40B4-BE49-F238E27FC236}">
                <a16:creationId xmlns:a16="http://schemas.microsoft.com/office/drawing/2014/main" id="{D356F0B2-FF64-426A-BDAC-E19041F2D35D}"/>
              </a:ext>
            </a:extLst>
          </p:cNvPr>
          <p:cNvSpPr txBox="1">
            <a:spLocks/>
          </p:cNvSpPr>
          <p:nvPr/>
        </p:nvSpPr>
        <p:spPr bwMode="auto">
          <a:xfrm>
            <a:off x="4636292" y="1685166"/>
            <a:ext cx="2438116" cy="801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91424" rIns="91424" bIns="91424" anchor="b" anchorCtr="0">
            <a:no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18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marL="914400" marR="0" lvl="1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2pPr>
            <a:lvl3pPr marL="1371600" marR="0" lvl="2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3pPr>
            <a:lvl4pPr marL="1828800" marR="0" lvl="3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4pPr>
            <a:lvl5pPr marL="2286000" marR="0" lvl="4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5pPr>
            <a:lvl6pPr marL="2743200" marR="0" lvl="5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6pPr>
            <a:lvl7pPr marL="3200400" marR="0" lvl="6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7pPr>
            <a:lvl8pPr marL="3657600" marR="0" lvl="7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8pPr>
            <a:lvl9pPr marL="4114800" marR="0" lvl="8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9pPr>
          </a:lstStyle>
          <a:p>
            <a:pPr marL="0" indent="0">
              <a:defRPr/>
            </a:pPr>
            <a:r>
              <a:rPr lang="ru-RU" dirty="0"/>
              <a:t>Вариативность использования</a:t>
            </a:r>
          </a:p>
        </p:txBody>
      </p:sp>
      <p:sp>
        <p:nvSpPr>
          <p:cNvPr id="42" name="Google Shape;1595;p30">
            <a:extLst>
              <a:ext uri="{FF2B5EF4-FFF2-40B4-BE49-F238E27FC236}">
                <a16:creationId xmlns:a16="http://schemas.microsoft.com/office/drawing/2014/main" id="{ABD494F7-E79D-46AF-A1A8-5647029D6761}"/>
              </a:ext>
            </a:extLst>
          </p:cNvPr>
          <p:cNvSpPr txBox="1">
            <a:spLocks/>
          </p:cNvSpPr>
          <p:nvPr/>
        </p:nvSpPr>
        <p:spPr bwMode="auto">
          <a:xfrm>
            <a:off x="4636292" y="2515657"/>
            <a:ext cx="2196600" cy="16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1pPr>
            <a:lvl2pPr marL="914400" marR="0" lvl="1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2pPr>
            <a:lvl3pPr marL="1371600" marR="0" lvl="2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3pPr>
            <a:lvl4pPr marL="1828800" marR="0" lvl="3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4pPr>
            <a:lvl5pPr marL="2286000" marR="0" lvl="4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5pPr>
            <a:lvl6pPr marL="2743200" marR="0" lvl="5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6pPr>
            <a:lvl7pPr marL="3200400" marR="0" lvl="6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7pPr>
            <a:lvl8pPr marL="3657600" marR="0" lvl="7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8pPr>
            <a:lvl9pPr marL="4114800" marR="0" lvl="8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9pPr>
          </a:lstStyle>
          <a:p>
            <a:pPr marL="0" lvl="0" indent="0">
              <a:defRPr/>
            </a:pPr>
            <a:r>
              <a:rPr lang="ru-RU" dirty="0"/>
              <a:t>Можно получать уведомления как на самом сайте</a:t>
            </a:r>
            <a:r>
              <a:rPr lang="en-US" dirty="0"/>
              <a:t>, </a:t>
            </a:r>
            <a:r>
              <a:rPr lang="ru-RU" dirty="0"/>
              <a:t>так и в удобном мессенджере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1" name="Google Shape;1591;p30"/>
          <p:cNvSpPr txBox="1">
            <a:spLocks noGrp="1"/>
          </p:cNvSpPr>
          <p:nvPr>
            <p:ph type="title"/>
          </p:nvPr>
        </p:nvSpPr>
        <p:spPr bwMode="auto"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Перспективы развития</a:t>
            </a:r>
            <a:endParaRPr dirty="0"/>
          </a:p>
        </p:txBody>
      </p:sp>
      <p:sp>
        <p:nvSpPr>
          <p:cNvPr id="1596" name="Google Shape;1596;p30"/>
          <p:cNvSpPr txBox="1">
            <a:spLocks noGrp="1"/>
          </p:cNvSpPr>
          <p:nvPr>
            <p:ph type="subTitle" idx="3"/>
          </p:nvPr>
        </p:nvSpPr>
        <p:spPr bwMode="auto">
          <a:xfrm>
            <a:off x="1094110" y="2315458"/>
            <a:ext cx="2931166" cy="16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Хорошим решением будет сделать вход по персональному </a:t>
            </a:r>
            <a:r>
              <a:rPr lang="en-US" dirty="0"/>
              <a:t>QR</a:t>
            </a:r>
            <a:r>
              <a:rPr lang="ru-RU" dirty="0"/>
              <a:t>-коду</a:t>
            </a:r>
            <a:r>
              <a:rPr lang="en-US" dirty="0"/>
              <a:t>, </a:t>
            </a:r>
            <a:r>
              <a:rPr lang="ru-RU" dirty="0"/>
              <a:t>который можно будет получить на стойке регистрации</a:t>
            </a:r>
            <a:endParaRPr dirty="0"/>
          </a:p>
        </p:txBody>
      </p:sp>
      <p:sp>
        <p:nvSpPr>
          <p:cNvPr id="1597" name="Google Shape;1597;p30"/>
          <p:cNvSpPr txBox="1">
            <a:spLocks noGrp="1"/>
          </p:cNvSpPr>
          <p:nvPr>
            <p:ph type="subTitle" idx="6"/>
          </p:nvPr>
        </p:nvSpPr>
        <p:spPr bwMode="auto">
          <a:xfrm>
            <a:off x="1177909" y="1736767"/>
            <a:ext cx="2714930" cy="432046"/>
          </a:xfrm>
          <a:prstGeom prst="rect">
            <a:avLst/>
          </a:prstGeom>
        </p:spPr>
        <p:txBody>
          <a:bodyPr spcFirstLastPara="1" wrap="square" lIns="91424" tIns="91424" rIns="91424" bIns="91424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Прикрепление пациента</a:t>
            </a:r>
            <a:endParaRPr dirty="0"/>
          </a:p>
        </p:txBody>
      </p:sp>
      <p:grpSp>
        <p:nvGrpSpPr>
          <p:cNvPr id="860634254" name="Google Shape;1035;p25"/>
          <p:cNvGrpSpPr/>
          <p:nvPr/>
        </p:nvGrpSpPr>
        <p:grpSpPr bwMode="auto">
          <a:xfrm>
            <a:off x="488224" y="3828817"/>
            <a:ext cx="1239905" cy="584115"/>
            <a:chOff x="6947134" y="2460524"/>
            <a:chExt cx="1239905" cy="584115"/>
          </a:xfrm>
        </p:grpSpPr>
        <p:sp>
          <p:nvSpPr>
            <p:cNvPr id="1248347024" name="Google Shape;1036;p25"/>
            <p:cNvSpPr/>
            <p:nvPr/>
          </p:nvSpPr>
          <p:spPr bwMode="auto">
            <a:xfrm>
              <a:off x="7878096" y="2638927"/>
              <a:ext cx="304482" cy="39264"/>
            </a:xfrm>
            <a:custGeom>
              <a:avLst/>
              <a:gdLst/>
              <a:ahLst/>
              <a:cxnLst/>
              <a:rect l="l" t="t" r="r" b="b"/>
              <a:pathLst>
                <a:path w="3823" h="493" extrusionOk="0">
                  <a:moveTo>
                    <a:pt x="1" y="1"/>
                  </a:moveTo>
                  <a:lnTo>
                    <a:pt x="1" y="492"/>
                  </a:lnTo>
                  <a:lnTo>
                    <a:pt x="3823" y="492"/>
                  </a:lnTo>
                  <a:lnTo>
                    <a:pt x="3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965579" name="Google Shape;1037;p25"/>
            <p:cNvSpPr/>
            <p:nvPr/>
          </p:nvSpPr>
          <p:spPr bwMode="auto">
            <a:xfrm>
              <a:off x="7872919" y="2634467"/>
              <a:ext cx="314119" cy="48105"/>
            </a:xfrm>
            <a:custGeom>
              <a:avLst/>
              <a:gdLst/>
              <a:ahLst/>
              <a:cxnLst/>
              <a:rect l="l" t="t" r="r" b="b"/>
              <a:pathLst>
                <a:path w="3944" h="604" extrusionOk="0">
                  <a:moveTo>
                    <a:pt x="3823" y="112"/>
                  </a:moveTo>
                  <a:lnTo>
                    <a:pt x="3823" y="483"/>
                  </a:lnTo>
                  <a:lnTo>
                    <a:pt x="121" y="483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47" y="1"/>
                    <a:pt x="28" y="1"/>
                    <a:pt x="19" y="10"/>
                  </a:cubicBezTo>
                  <a:cubicBezTo>
                    <a:pt x="10" y="29"/>
                    <a:pt x="1" y="38"/>
                    <a:pt x="1" y="57"/>
                  </a:cubicBezTo>
                  <a:lnTo>
                    <a:pt x="1" y="548"/>
                  </a:lnTo>
                  <a:cubicBezTo>
                    <a:pt x="1" y="576"/>
                    <a:pt x="28" y="604"/>
                    <a:pt x="56" y="604"/>
                  </a:cubicBezTo>
                  <a:lnTo>
                    <a:pt x="3878" y="604"/>
                  </a:lnTo>
                  <a:cubicBezTo>
                    <a:pt x="3897" y="604"/>
                    <a:pt x="3915" y="595"/>
                    <a:pt x="3925" y="585"/>
                  </a:cubicBezTo>
                  <a:cubicBezTo>
                    <a:pt x="3934" y="576"/>
                    <a:pt x="3943" y="558"/>
                    <a:pt x="3943" y="548"/>
                  </a:cubicBezTo>
                  <a:lnTo>
                    <a:pt x="3943" y="57"/>
                  </a:lnTo>
                  <a:cubicBezTo>
                    <a:pt x="3943" y="19"/>
                    <a:pt x="3915" y="1"/>
                    <a:pt x="3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6567764" name="Google Shape;1038;p25"/>
            <p:cNvSpPr/>
            <p:nvPr/>
          </p:nvSpPr>
          <p:spPr bwMode="auto">
            <a:xfrm>
              <a:off x="7878096" y="2725341"/>
              <a:ext cx="174422" cy="25246"/>
            </a:xfrm>
            <a:custGeom>
              <a:avLst/>
              <a:gdLst/>
              <a:ahLst/>
              <a:cxnLst/>
              <a:rect l="l" t="t" r="r" b="b"/>
              <a:pathLst>
                <a:path w="2190" h="317" extrusionOk="0">
                  <a:moveTo>
                    <a:pt x="1" y="1"/>
                  </a:moveTo>
                  <a:lnTo>
                    <a:pt x="1" y="316"/>
                  </a:lnTo>
                  <a:lnTo>
                    <a:pt x="2190" y="316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036506896" name="Google Shape;1039;p25"/>
            <p:cNvSpPr/>
            <p:nvPr/>
          </p:nvSpPr>
          <p:spPr bwMode="auto">
            <a:xfrm>
              <a:off x="7872919" y="2720164"/>
              <a:ext cx="184059" cy="34804"/>
            </a:xfrm>
            <a:custGeom>
              <a:avLst/>
              <a:gdLst/>
              <a:ahLst/>
              <a:cxnLst/>
              <a:rect l="l" t="t" r="r" b="b"/>
              <a:pathLst>
                <a:path w="2311" h="437" extrusionOk="0">
                  <a:moveTo>
                    <a:pt x="2199" y="122"/>
                  </a:moveTo>
                  <a:lnTo>
                    <a:pt x="2199" y="326"/>
                  </a:lnTo>
                  <a:lnTo>
                    <a:pt x="121" y="326"/>
                  </a:lnTo>
                  <a:lnTo>
                    <a:pt x="121" y="122"/>
                  </a:lnTo>
                  <a:close/>
                  <a:moveTo>
                    <a:pt x="66" y="1"/>
                  </a:moveTo>
                  <a:cubicBezTo>
                    <a:pt x="28" y="1"/>
                    <a:pt x="1" y="29"/>
                    <a:pt x="1" y="66"/>
                  </a:cubicBezTo>
                  <a:lnTo>
                    <a:pt x="1" y="381"/>
                  </a:lnTo>
                  <a:cubicBezTo>
                    <a:pt x="1" y="400"/>
                    <a:pt x="10" y="409"/>
                    <a:pt x="19" y="418"/>
                  </a:cubicBezTo>
                  <a:cubicBezTo>
                    <a:pt x="28" y="437"/>
                    <a:pt x="47" y="437"/>
                    <a:pt x="66" y="437"/>
                  </a:cubicBezTo>
                  <a:lnTo>
                    <a:pt x="2255" y="437"/>
                  </a:lnTo>
                  <a:cubicBezTo>
                    <a:pt x="2292" y="437"/>
                    <a:pt x="2311" y="409"/>
                    <a:pt x="2311" y="381"/>
                  </a:cubicBezTo>
                  <a:lnTo>
                    <a:pt x="2311" y="66"/>
                  </a:lnTo>
                  <a:cubicBezTo>
                    <a:pt x="2311" y="47"/>
                    <a:pt x="2311" y="29"/>
                    <a:pt x="2301" y="20"/>
                  </a:cubicBezTo>
                  <a:cubicBezTo>
                    <a:pt x="2283" y="10"/>
                    <a:pt x="2273" y="1"/>
                    <a:pt x="2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5330555" name="Google Shape;1040;p25"/>
            <p:cNvSpPr/>
            <p:nvPr/>
          </p:nvSpPr>
          <p:spPr bwMode="auto">
            <a:xfrm>
              <a:off x="7878096" y="2797817"/>
              <a:ext cx="174422" cy="25167"/>
            </a:xfrm>
            <a:custGeom>
              <a:avLst/>
              <a:gdLst/>
              <a:ahLst/>
              <a:cxnLst/>
              <a:rect l="l" t="t" r="r" b="b"/>
              <a:pathLst>
                <a:path w="2190" h="316" extrusionOk="0">
                  <a:moveTo>
                    <a:pt x="1" y="0"/>
                  </a:moveTo>
                  <a:lnTo>
                    <a:pt x="1" y="315"/>
                  </a:lnTo>
                  <a:lnTo>
                    <a:pt x="2190" y="315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59105533" name="Google Shape;1041;p25"/>
            <p:cNvSpPr/>
            <p:nvPr/>
          </p:nvSpPr>
          <p:spPr bwMode="auto">
            <a:xfrm>
              <a:off x="7872919" y="2793357"/>
              <a:ext cx="184059" cy="34804"/>
            </a:xfrm>
            <a:custGeom>
              <a:avLst/>
              <a:gdLst/>
              <a:ahLst/>
              <a:cxnLst/>
              <a:rect l="l" t="t" r="r" b="b"/>
              <a:pathLst>
                <a:path w="2311" h="437" extrusionOk="0">
                  <a:moveTo>
                    <a:pt x="2199" y="112"/>
                  </a:moveTo>
                  <a:lnTo>
                    <a:pt x="2199" y="316"/>
                  </a:lnTo>
                  <a:lnTo>
                    <a:pt x="121" y="316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28"/>
                    <a:pt x="1" y="56"/>
                  </a:cubicBezTo>
                  <a:lnTo>
                    <a:pt x="1" y="371"/>
                  </a:lnTo>
                  <a:cubicBezTo>
                    <a:pt x="1" y="390"/>
                    <a:pt x="10" y="409"/>
                    <a:pt x="19" y="418"/>
                  </a:cubicBezTo>
                  <a:cubicBezTo>
                    <a:pt x="28" y="427"/>
                    <a:pt x="47" y="436"/>
                    <a:pt x="66" y="436"/>
                  </a:cubicBezTo>
                  <a:lnTo>
                    <a:pt x="2255" y="436"/>
                  </a:lnTo>
                  <a:cubicBezTo>
                    <a:pt x="2273" y="436"/>
                    <a:pt x="2283" y="427"/>
                    <a:pt x="2301" y="418"/>
                  </a:cubicBezTo>
                  <a:cubicBezTo>
                    <a:pt x="2311" y="409"/>
                    <a:pt x="2311" y="390"/>
                    <a:pt x="2311" y="371"/>
                  </a:cubicBezTo>
                  <a:lnTo>
                    <a:pt x="2311" y="56"/>
                  </a:lnTo>
                  <a:cubicBezTo>
                    <a:pt x="2311" y="28"/>
                    <a:pt x="2292" y="0"/>
                    <a:pt x="2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95728716" name="Google Shape;1042;p25"/>
            <p:cNvSpPr/>
            <p:nvPr/>
          </p:nvSpPr>
          <p:spPr bwMode="auto">
            <a:xfrm>
              <a:off x="6985602" y="2857630"/>
              <a:ext cx="295562" cy="127909"/>
            </a:xfrm>
            <a:custGeom>
              <a:avLst/>
              <a:gdLst/>
              <a:ahLst/>
              <a:cxnLst/>
              <a:rect l="l" t="t" r="r" b="b"/>
              <a:pathLst>
                <a:path w="3711" h="1606" extrusionOk="0">
                  <a:moveTo>
                    <a:pt x="3711" y="0"/>
                  </a:moveTo>
                  <a:lnTo>
                    <a:pt x="0" y="1605"/>
                  </a:lnTo>
                </a:path>
              </a:pathLst>
            </a:custGeom>
            <a:solidFill>
              <a:srgbClr val="E16F1A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7689938" name="Google Shape;1043;p25"/>
            <p:cNvSpPr/>
            <p:nvPr/>
          </p:nvSpPr>
          <p:spPr bwMode="auto">
            <a:xfrm>
              <a:off x="6980425" y="2853329"/>
              <a:ext cx="305915" cy="136590"/>
            </a:xfrm>
            <a:custGeom>
              <a:avLst/>
              <a:gdLst/>
              <a:ahLst/>
              <a:cxnLst/>
              <a:rect l="l" t="t" r="r" b="b"/>
              <a:pathLst>
                <a:path w="3841" h="1715" extrusionOk="0">
                  <a:moveTo>
                    <a:pt x="3773" y="1"/>
                  </a:moveTo>
                  <a:cubicBezTo>
                    <a:pt x="3764" y="1"/>
                    <a:pt x="3756" y="3"/>
                    <a:pt x="3748" y="8"/>
                  </a:cubicBezTo>
                  <a:lnTo>
                    <a:pt x="47" y="1604"/>
                  </a:lnTo>
                  <a:cubicBezTo>
                    <a:pt x="10" y="1613"/>
                    <a:pt x="0" y="1650"/>
                    <a:pt x="10" y="1678"/>
                  </a:cubicBezTo>
                  <a:cubicBezTo>
                    <a:pt x="19" y="1696"/>
                    <a:pt x="47" y="1715"/>
                    <a:pt x="65" y="1715"/>
                  </a:cubicBezTo>
                  <a:cubicBezTo>
                    <a:pt x="75" y="1715"/>
                    <a:pt x="84" y="1715"/>
                    <a:pt x="84" y="1706"/>
                  </a:cubicBezTo>
                  <a:lnTo>
                    <a:pt x="3795" y="110"/>
                  </a:lnTo>
                  <a:cubicBezTo>
                    <a:pt x="3822" y="101"/>
                    <a:pt x="3841" y="64"/>
                    <a:pt x="3832" y="36"/>
                  </a:cubicBezTo>
                  <a:cubicBezTo>
                    <a:pt x="3818" y="16"/>
                    <a:pt x="3795" y="1"/>
                    <a:pt x="3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94320567" name="Google Shape;1044;p25"/>
            <p:cNvSpPr/>
            <p:nvPr/>
          </p:nvSpPr>
          <p:spPr bwMode="auto">
            <a:xfrm>
              <a:off x="6951594" y="2965469"/>
              <a:ext cx="48821" cy="48105"/>
            </a:xfrm>
            <a:custGeom>
              <a:avLst/>
              <a:gdLst/>
              <a:ahLst/>
              <a:cxnLst/>
              <a:rect l="l" t="t" r="r" b="b"/>
              <a:pathLst>
                <a:path w="613" h="604" extrusionOk="0">
                  <a:moveTo>
                    <a:pt x="168" y="1"/>
                  </a:moveTo>
                  <a:lnTo>
                    <a:pt x="1" y="446"/>
                  </a:lnTo>
                  <a:lnTo>
                    <a:pt x="446" y="604"/>
                  </a:lnTo>
                  <a:lnTo>
                    <a:pt x="613" y="159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5248015" name="Google Shape;1045;p25"/>
            <p:cNvSpPr/>
            <p:nvPr/>
          </p:nvSpPr>
          <p:spPr bwMode="auto">
            <a:xfrm>
              <a:off x="6947134" y="2961486"/>
              <a:ext cx="57742" cy="57264"/>
            </a:xfrm>
            <a:custGeom>
              <a:avLst/>
              <a:gdLst/>
              <a:ahLst/>
              <a:cxnLst/>
              <a:rect l="l" t="t" r="r" b="b"/>
              <a:pathLst>
                <a:path w="725" h="719" extrusionOk="0">
                  <a:moveTo>
                    <a:pt x="251" y="134"/>
                  </a:moveTo>
                  <a:lnTo>
                    <a:pt x="595" y="255"/>
                  </a:lnTo>
                  <a:lnTo>
                    <a:pt x="465" y="589"/>
                  </a:lnTo>
                  <a:lnTo>
                    <a:pt x="131" y="468"/>
                  </a:lnTo>
                  <a:lnTo>
                    <a:pt x="251" y="134"/>
                  </a:lnTo>
                  <a:close/>
                  <a:moveTo>
                    <a:pt x="216" y="1"/>
                  </a:moveTo>
                  <a:cubicBezTo>
                    <a:pt x="192" y="1"/>
                    <a:pt x="175" y="11"/>
                    <a:pt x="168" y="32"/>
                  </a:cubicBezTo>
                  <a:lnTo>
                    <a:pt x="1" y="478"/>
                  </a:lnTo>
                  <a:cubicBezTo>
                    <a:pt x="1" y="496"/>
                    <a:pt x="1" y="515"/>
                    <a:pt x="10" y="524"/>
                  </a:cubicBezTo>
                  <a:cubicBezTo>
                    <a:pt x="10" y="543"/>
                    <a:pt x="29" y="552"/>
                    <a:pt x="38" y="552"/>
                  </a:cubicBezTo>
                  <a:lnTo>
                    <a:pt x="483" y="719"/>
                  </a:lnTo>
                  <a:lnTo>
                    <a:pt x="502" y="719"/>
                  </a:lnTo>
                  <a:cubicBezTo>
                    <a:pt x="530" y="719"/>
                    <a:pt x="548" y="700"/>
                    <a:pt x="558" y="682"/>
                  </a:cubicBezTo>
                  <a:lnTo>
                    <a:pt x="715" y="236"/>
                  </a:lnTo>
                  <a:cubicBezTo>
                    <a:pt x="724" y="209"/>
                    <a:pt x="715" y="171"/>
                    <a:pt x="678" y="162"/>
                  </a:cubicBezTo>
                  <a:lnTo>
                    <a:pt x="242" y="4"/>
                  </a:lnTo>
                  <a:cubicBezTo>
                    <a:pt x="233" y="2"/>
                    <a:pt x="224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9815034" name="Google Shape;1046;p25"/>
            <p:cNvSpPr/>
            <p:nvPr/>
          </p:nvSpPr>
          <p:spPr bwMode="auto">
            <a:xfrm>
              <a:off x="7264836" y="2488001"/>
              <a:ext cx="591921" cy="551700"/>
            </a:xfrm>
            <a:custGeom>
              <a:avLst/>
              <a:gdLst/>
              <a:ahLst/>
              <a:cxnLst/>
              <a:rect l="l" t="t" r="r" b="b"/>
              <a:pathLst>
                <a:path w="7432" h="6927" extrusionOk="0">
                  <a:moveTo>
                    <a:pt x="3715" y="0"/>
                  </a:moveTo>
                  <a:cubicBezTo>
                    <a:pt x="2032" y="0"/>
                    <a:pt x="558" y="1228"/>
                    <a:pt x="288" y="2944"/>
                  </a:cubicBezTo>
                  <a:cubicBezTo>
                    <a:pt x="1" y="4827"/>
                    <a:pt x="1300" y="6599"/>
                    <a:pt x="3192" y="6886"/>
                  </a:cubicBezTo>
                  <a:cubicBezTo>
                    <a:pt x="3369" y="6913"/>
                    <a:pt x="3545" y="6927"/>
                    <a:pt x="3718" y="6927"/>
                  </a:cubicBezTo>
                  <a:cubicBezTo>
                    <a:pt x="5395" y="6927"/>
                    <a:pt x="6874" y="5707"/>
                    <a:pt x="7135" y="3992"/>
                  </a:cubicBezTo>
                  <a:cubicBezTo>
                    <a:pt x="7432" y="2100"/>
                    <a:pt x="6133" y="328"/>
                    <a:pt x="4240" y="40"/>
                  </a:cubicBezTo>
                  <a:cubicBezTo>
                    <a:pt x="4064" y="13"/>
                    <a:pt x="3888" y="0"/>
                    <a:pt x="3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51378762" name="Google Shape;1047;p25"/>
            <p:cNvSpPr/>
            <p:nvPr/>
          </p:nvSpPr>
          <p:spPr bwMode="auto">
            <a:xfrm>
              <a:off x="7259658" y="2483222"/>
              <a:ext cx="589691" cy="561417"/>
            </a:xfrm>
            <a:custGeom>
              <a:avLst/>
              <a:gdLst/>
              <a:ahLst/>
              <a:cxnLst/>
              <a:rect l="l" t="t" r="r" b="b"/>
              <a:pathLst>
                <a:path w="7404" h="7049" extrusionOk="0">
                  <a:moveTo>
                    <a:pt x="3777" y="119"/>
                  </a:moveTo>
                  <a:cubicBezTo>
                    <a:pt x="3944" y="119"/>
                    <a:pt x="4120" y="128"/>
                    <a:pt x="4296" y="156"/>
                  </a:cubicBezTo>
                  <a:cubicBezTo>
                    <a:pt x="5196" y="295"/>
                    <a:pt x="5984" y="777"/>
                    <a:pt x="6522" y="1510"/>
                  </a:cubicBezTo>
                  <a:cubicBezTo>
                    <a:pt x="7061" y="2243"/>
                    <a:pt x="7283" y="3143"/>
                    <a:pt x="7144" y="4043"/>
                  </a:cubicBezTo>
                  <a:cubicBezTo>
                    <a:pt x="7005" y="4943"/>
                    <a:pt x="6532" y="5731"/>
                    <a:pt x="5799" y="6269"/>
                  </a:cubicBezTo>
                  <a:cubicBezTo>
                    <a:pt x="5209" y="6702"/>
                    <a:pt x="4510" y="6931"/>
                    <a:pt x="3791" y="6931"/>
                  </a:cubicBezTo>
                  <a:cubicBezTo>
                    <a:pt x="3617" y="6931"/>
                    <a:pt x="3442" y="6918"/>
                    <a:pt x="3266" y="6891"/>
                  </a:cubicBezTo>
                  <a:cubicBezTo>
                    <a:pt x="1411" y="6603"/>
                    <a:pt x="131" y="4868"/>
                    <a:pt x="418" y="3013"/>
                  </a:cubicBezTo>
                  <a:cubicBezTo>
                    <a:pt x="558" y="2113"/>
                    <a:pt x="1031" y="1315"/>
                    <a:pt x="1764" y="777"/>
                  </a:cubicBezTo>
                  <a:cubicBezTo>
                    <a:pt x="2357" y="351"/>
                    <a:pt x="3053" y="119"/>
                    <a:pt x="3777" y="119"/>
                  </a:cubicBezTo>
                  <a:close/>
                  <a:moveTo>
                    <a:pt x="3765" y="1"/>
                  </a:moveTo>
                  <a:cubicBezTo>
                    <a:pt x="3026" y="1"/>
                    <a:pt x="2309" y="238"/>
                    <a:pt x="1699" y="685"/>
                  </a:cubicBezTo>
                  <a:cubicBezTo>
                    <a:pt x="938" y="1241"/>
                    <a:pt x="446" y="2058"/>
                    <a:pt x="298" y="2995"/>
                  </a:cubicBezTo>
                  <a:cubicBezTo>
                    <a:pt x="1" y="4915"/>
                    <a:pt x="1328" y="6714"/>
                    <a:pt x="3248" y="7002"/>
                  </a:cubicBezTo>
                  <a:cubicBezTo>
                    <a:pt x="3424" y="7030"/>
                    <a:pt x="3610" y="7048"/>
                    <a:pt x="3786" y="7048"/>
                  </a:cubicBezTo>
                  <a:cubicBezTo>
                    <a:pt x="4528" y="7048"/>
                    <a:pt x="5252" y="6807"/>
                    <a:pt x="5864" y="6362"/>
                  </a:cubicBezTo>
                  <a:cubicBezTo>
                    <a:pt x="6625" y="5805"/>
                    <a:pt x="7116" y="4989"/>
                    <a:pt x="7265" y="4061"/>
                  </a:cubicBezTo>
                  <a:cubicBezTo>
                    <a:pt x="7404" y="3134"/>
                    <a:pt x="7172" y="2197"/>
                    <a:pt x="6615" y="1445"/>
                  </a:cubicBezTo>
                  <a:cubicBezTo>
                    <a:pt x="6059" y="685"/>
                    <a:pt x="5242" y="184"/>
                    <a:pt x="4315" y="45"/>
                  </a:cubicBezTo>
                  <a:cubicBezTo>
                    <a:pt x="4131" y="15"/>
                    <a:pt x="3947" y="1"/>
                    <a:pt x="3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06971214" name="Google Shape;1048;p25"/>
            <p:cNvSpPr/>
            <p:nvPr/>
          </p:nvSpPr>
          <p:spPr bwMode="auto">
            <a:xfrm>
              <a:off x="7219756" y="2465302"/>
              <a:ext cx="627363" cy="552018"/>
            </a:xfrm>
            <a:custGeom>
              <a:avLst/>
              <a:gdLst/>
              <a:ahLst/>
              <a:cxnLst/>
              <a:rect l="l" t="t" r="r" b="b"/>
              <a:pathLst>
                <a:path w="7877" h="6931" extrusionOk="0">
                  <a:moveTo>
                    <a:pt x="3933" y="0"/>
                  </a:moveTo>
                  <a:cubicBezTo>
                    <a:pt x="3250" y="0"/>
                    <a:pt x="2560" y="202"/>
                    <a:pt x="1958" y="622"/>
                  </a:cubicBezTo>
                  <a:cubicBezTo>
                    <a:pt x="391" y="1717"/>
                    <a:pt x="1" y="3878"/>
                    <a:pt x="1096" y="5446"/>
                  </a:cubicBezTo>
                  <a:cubicBezTo>
                    <a:pt x="1770" y="6412"/>
                    <a:pt x="2849" y="6930"/>
                    <a:pt x="3945" y="6930"/>
                  </a:cubicBezTo>
                  <a:cubicBezTo>
                    <a:pt x="4628" y="6930"/>
                    <a:pt x="5318" y="6729"/>
                    <a:pt x="5920" y="6309"/>
                  </a:cubicBezTo>
                  <a:cubicBezTo>
                    <a:pt x="7487" y="5214"/>
                    <a:pt x="7877" y="3053"/>
                    <a:pt x="6782" y="1485"/>
                  </a:cubicBezTo>
                  <a:cubicBezTo>
                    <a:pt x="6108" y="519"/>
                    <a:pt x="5029" y="0"/>
                    <a:pt x="3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1634930" name="Google Shape;1049;p25"/>
            <p:cNvSpPr/>
            <p:nvPr/>
          </p:nvSpPr>
          <p:spPr bwMode="auto">
            <a:xfrm>
              <a:off x="7232340" y="2460524"/>
              <a:ext cx="601479" cy="561178"/>
            </a:xfrm>
            <a:custGeom>
              <a:avLst/>
              <a:gdLst/>
              <a:ahLst/>
              <a:cxnLst/>
              <a:rect l="l" t="t" r="r" b="b"/>
              <a:pathLst>
                <a:path w="7552" h="7046" extrusionOk="0">
                  <a:moveTo>
                    <a:pt x="3765" y="122"/>
                  </a:moveTo>
                  <a:cubicBezTo>
                    <a:pt x="3937" y="122"/>
                    <a:pt x="4111" y="135"/>
                    <a:pt x="4287" y="163"/>
                  </a:cubicBezTo>
                  <a:cubicBezTo>
                    <a:pt x="6142" y="441"/>
                    <a:pt x="7422" y="2185"/>
                    <a:pt x="7144" y="4040"/>
                  </a:cubicBezTo>
                  <a:cubicBezTo>
                    <a:pt x="6883" y="5720"/>
                    <a:pt x="5429" y="6929"/>
                    <a:pt x="3779" y="6929"/>
                  </a:cubicBezTo>
                  <a:cubicBezTo>
                    <a:pt x="3607" y="6929"/>
                    <a:pt x="3432" y="6915"/>
                    <a:pt x="3257" y="6888"/>
                  </a:cubicBezTo>
                  <a:cubicBezTo>
                    <a:pt x="1401" y="6601"/>
                    <a:pt x="121" y="4866"/>
                    <a:pt x="409" y="3011"/>
                  </a:cubicBezTo>
                  <a:cubicBezTo>
                    <a:pt x="669" y="1331"/>
                    <a:pt x="2116" y="122"/>
                    <a:pt x="3765" y="122"/>
                  </a:cubicBezTo>
                  <a:close/>
                  <a:moveTo>
                    <a:pt x="3769" y="0"/>
                  </a:moveTo>
                  <a:cubicBezTo>
                    <a:pt x="2067" y="0"/>
                    <a:pt x="558" y="1253"/>
                    <a:pt x="298" y="2992"/>
                  </a:cubicBezTo>
                  <a:cubicBezTo>
                    <a:pt x="1" y="4912"/>
                    <a:pt x="1318" y="6712"/>
                    <a:pt x="3238" y="6999"/>
                  </a:cubicBezTo>
                  <a:cubicBezTo>
                    <a:pt x="3415" y="7027"/>
                    <a:pt x="3600" y="7046"/>
                    <a:pt x="3776" y="7046"/>
                  </a:cubicBezTo>
                  <a:cubicBezTo>
                    <a:pt x="5483" y="7046"/>
                    <a:pt x="6986" y="5794"/>
                    <a:pt x="7255" y="4059"/>
                  </a:cubicBezTo>
                  <a:cubicBezTo>
                    <a:pt x="7552" y="2139"/>
                    <a:pt x="6225" y="339"/>
                    <a:pt x="4305" y="42"/>
                  </a:cubicBezTo>
                  <a:cubicBezTo>
                    <a:pt x="4125" y="14"/>
                    <a:pt x="3946" y="0"/>
                    <a:pt x="3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2578742" name="Google Shape;1050;p25"/>
            <p:cNvSpPr/>
            <p:nvPr/>
          </p:nvSpPr>
          <p:spPr bwMode="auto">
            <a:xfrm>
              <a:off x="7615827" y="2510541"/>
              <a:ext cx="134519" cy="135157"/>
            </a:xfrm>
            <a:custGeom>
              <a:avLst/>
              <a:gdLst/>
              <a:ahLst/>
              <a:cxnLst/>
              <a:rect l="l" t="t" r="r" b="b"/>
              <a:pathLst>
                <a:path w="1689" h="1697" extrusionOk="0">
                  <a:moveTo>
                    <a:pt x="102" y="1"/>
                  </a:moveTo>
                  <a:cubicBezTo>
                    <a:pt x="67" y="1"/>
                    <a:pt x="33" y="20"/>
                    <a:pt x="19" y="54"/>
                  </a:cubicBezTo>
                  <a:cubicBezTo>
                    <a:pt x="0" y="91"/>
                    <a:pt x="19" y="147"/>
                    <a:pt x="65" y="165"/>
                  </a:cubicBezTo>
                  <a:cubicBezTo>
                    <a:pt x="705" y="462"/>
                    <a:pt x="1216" y="991"/>
                    <a:pt x="1512" y="1640"/>
                  </a:cubicBezTo>
                  <a:cubicBezTo>
                    <a:pt x="1522" y="1678"/>
                    <a:pt x="1559" y="1696"/>
                    <a:pt x="1587" y="1696"/>
                  </a:cubicBezTo>
                  <a:cubicBezTo>
                    <a:pt x="1596" y="1696"/>
                    <a:pt x="1614" y="1696"/>
                    <a:pt x="1624" y="1687"/>
                  </a:cubicBezTo>
                  <a:cubicBezTo>
                    <a:pt x="1670" y="1668"/>
                    <a:pt x="1689" y="1622"/>
                    <a:pt x="1670" y="1575"/>
                  </a:cubicBezTo>
                  <a:cubicBezTo>
                    <a:pt x="1364" y="880"/>
                    <a:pt x="817" y="323"/>
                    <a:pt x="139" y="8"/>
                  </a:cubicBezTo>
                  <a:cubicBezTo>
                    <a:pt x="127" y="3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50903647" name="Google Shape;1051;p25"/>
            <p:cNvSpPr/>
            <p:nvPr/>
          </p:nvSpPr>
          <p:spPr bwMode="auto">
            <a:xfrm>
              <a:off x="7397841" y="2601972"/>
              <a:ext cx="261633" cy="300101"/>
            </a:xfrm>
            <a:custGeom>
              <a:avLst/>
              <a:gdLst/>
              <a:ahLst/>
              <a:cxnLst/>
              <a:rect l="l" t="t" r="r" b="b"/>
              <a:pathLst>
                <a:path w="3285" h="3768" extrusionOk="0">
                  <a:moveTo>
                    <a:pt x="158" y="1"/>
                  </a:moveTo>
                  <a:cubicBezTo>
                    <a:pt x="75" y="1"/>
                    <a:pt x="1" y="75"/>
                    <a:pt x="1" y="168"/>
                  </a:cubicBezTo>
                  <a:lnTo>
                    <a:pt x="1" y="3600"/>
                  </a:lnTo>
                  <a:cubicBezTo>
                    <a:pt x="1" y="3693"/>
                    <a:pt x="75" y="3767"/>
                    <a:pt x="158" y="3767"/>
                  </a:cubicBezTo>
                  <a:lnTo>
                    <a:pt x="3127" y="3767"/>
                  </a:lnTo>
                  <a:cubicBezTo>
                    <a:pt x="3220" y="3767"/>
                    <a:pt x="3285" y="3693"/>
                    <a:pt x="3285" y="3600"/>
                  </a:cubicBezTo>
                  <a:lnTo>
                    <a:pt x="3285" y="168"/>
                  </a:lnTo>
                  <a:cubicBezTo>
                    <a:pt x="3285" y="75"/>
                    <a:pt x="3220" y="1"/>
                    <a:pt x="31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10821048" name="Google Shape;1052;p25"/>
            <p:cNvSpPr/>
            <p:nvPr/>
          </p:nvSpPr>
          <p:spPr bwMode="auto">
            <a:xfrm>
              <a:off x="7393460" y="2597591"/>
              <a:ext cx="271190" cy="308862"/>
            </a:xfrm>
            <a:custGeom>
              <a:avLst/>
              <a:gdLst/>
              <a:ahLst/>
              <a:cxnLst/>
              <a:rect l="l" t="t" r="r" b="b"/>
              <a:pathLst>
                <a:path w="3405" h="3878" extrusionOk="0">
                  <a:moveTo>
                    <a:pt x="3182" y="111"/>
                  </a:moveTo>
                  <a:cubicBezTo>
                    <a:pt x="3238" y="111"/>
                    <a:pt x="3284" y="158"/>
                    <a:pt x="3284" y="223"/>
                  </a:cubicBezTo>
                  <a:lnTo>
                    <a:pt x="3284" y="3655"/>
                  </a:lnTo>
                  <a:cubicBezTo>
                    <a:pt x="3284" y="3720"/>
                    <a:pt x="3238" y="3766"/>
                    <a:pt x="3182" y="3766"/>
                  </a:cubicBezTo>
                  <a:lnTo>
                    <a:pt x="213" y="3766"/>
                  </a:lnTo>
                  <a:cubicBezTo>
                    <a:pt x="158" y="3766"/>
                    <a:pt x="111" y="3720"/>
                    <a:pt x="111" y="3655"/>
                  </a:cubicBezTo>
                  <a:lnTo>
                    <a:pt x="111" y="223"/>
                  </a:lnTo>
                  <a:cubicBezTo>
                    <a:pt x="111" y="158"/>
                    <a:pt x="158" y="111"/>
                    <a:pt x="213" y="111"/>
                  </a:cubicBezTo>
                  <a:close/>
                  <a:moveTo>
                    <a:pt x="213" y="0"/>
                  </a:moveTo>
                  <a:cubicBezTo>
                    <a:pt x="93" y="0"/>
                    <a:pt x="0" y="93"/>
                    <a:pt x="0" y="223"/>
                  </a:cubicBezTo>
                  <a:lnTo>
                    <a:pt x="0" y="3655"/>
                  </a:lnTo>
                  <a:cubicBezTo>
                    <a:pt x="0" y="3776"/>
                    <a:pt x="93" y="3878"/>
                    <a:pt x="213" y="3878"/>
                  </a:cubicBezTo>
                  <a:lnTo>
                    <a:pt x="3182" y="3878"/>
                  </a:lnTo>
                  <a:cubicBezTo>
                    <a:pt x="3303" y="3878"/>
                    <a:pt x="3405" y="3776"/>
                    <a:pt x="3405" y="3655"/>
                  </a:cubicBezTo>
                  <a:lnTo>
                    <a:pt x="3405" y="223"/>
                  </a:lnTo>
                  <a:cubicBezTo>
                    <a:pt x="3405" y="93"/>
                    <a:pt x="3303" y="0"/>
                    <a:pt x="3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91097086" name="Google Shape;1053;p25"/>
            <p:cNvSpPr/>
            <p:nvPr/>
          </p:nvSpPr>
          <p:spPr bwMode="auto">
            <a:xfrm>
              <a:off x="7448814" y="2585724"/>
              <a:ext cx="159687" cy="31857"/>
            </a:xfrm>
            <a:custGeom>
              <a:avLst/>
              <a:gdLst/>
              <a:ahLst/>
              <a:cxnLst/>
              <a:rect l="l" t="t" r="r" b="b"/>
              <a:pathLst>
                <a:path w="2005" h="400" extrusionOk="0">
                  <a:moveTo>
                    <a:pt x="400" y="1"/>
                  </a:moveTo>
                  <a:cubicBezTo>
                    <a:pt x="177" y="1"/>
                    <a:pt x="1" y="177"/>
                    <a:pt x="1" y="400"/>
                  </a:cubicBezTo>
                  <a:lnTo>
                    <a:pt x="2005" y="400"/>
                  </a:lnTo>
                  <a:cubicBezTo>
                    <a:pt x="2005" y="177"/>
                    <a:pt x="1828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60599431" name="Google Shape;1054;p25"/>
            <p:cNvSpPr/>
            <p:nvPr/>
          </p:nvSpPr>
          <p:spPr bwMode="auto">
            <a:xfrm>
              <a:off x="7443635" y="2580548"/>
              <a:ext cx="169324" cy="41494"/>
            </a:xfrm>
            <a:custGeom>
              <a:avLst/>
              <a:gdLst/>
              <a:ahLst/>
              <a:cxnLst/>
              <a:rect l="l" t="t" r="r" b="b"/>
              <a:pathLst>
                <a:path w="2126" h="521" extrusionOk="0">
                  <a:moveTo>
                    <a:pt x="1671" y="121"/>
                  </a:moveTo>
                  <a:cubicBezTo>
                    <a:pt x="1838" y="121"/>
                    <a:pt x="1977" y="242"/>
                    <a:pt x="2005" y="409"/>
                  </a:cubicBezTo>
                  <a:lnTo>
                    <a:pt x="121" y="409"/>
                  </a:lnTo>
                  <a:cubicBezTo>
                    <a:pt x="149" y="242"/>
                    <a:pt x="288" y="121"/>
                    <a:pt x="465" y="121"/>
                  </a:cubicBezTo>
                  <a:close/>
                  <a:moveTo>
                    <a:pt x="465" y="1"/>
                  </a:moveTo>
                  <a:cubicBezTo>
                    <a:pt x="205" y="1"/>
                    <a:pt x="1" y="205"/>
                    <a:pt x="1" y="465"/>
                  </a:cubicBezTo>
                  <a:cubicBezTo>
                    <a:pt x="1" y="520"/>
                    <a:pt x="1" y="520"/>
                    <a:pt x="353" y="520"/>
                  </a:cubicBezTo>
                  <a:lnTo>
                    <a:pt x="1736" y="520"/>
                  </a:lnTo>
                  <a:cubicBezTo>
                    <a:pt x="2125" y="520"/>
                    <a:pt x="2125" y="520"/>
                    <a:pt x="2125" y="465"/>
                  </a:cubicBezTo>
                  <a:cubicBezTo>
                    <a:pt x="2125" y="205"/>
                    <a:pt x="1921" y="1"/>
                    <a:pt x="16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47271710" name="Google Shape;1055;p25"/>
            <p:cNvSpPr/>
            <p:nvPr/>
          </p:nvSpPr>
          <p:spPr bwMode="auto">
            <a:xfrm>
              <a:off x="7500582" y="2556893"/>
              <a:ext cx="55432" cy="55512"/>
            </a:xfrm>
            <a:custGeom>
              <a:avLst/>
              <a:gdLst/>
              <a:ahLst/>
              <a:cxnLst/>
              <a:rect l="l" t="t" r="r" b="b"/>
              <a:pathLst>
                <a:path w="696" h="697" extrusionOk="0"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697"/>
                    <a:pt x="353" y="697"/>
                  </a:cubicBezTo>
                  <a:cubicBezTo>
                    <a:pt x="538" y="697"/>
                    <a:pt x="696" y="548"/>
                    <a:pt x="696" y="353"/>
                  </a:cubicBezTo>
                  <a:cubicBezTo>
                    <a:pt x="696" y="159"/>
                    <a:pt x="538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53575186" name="Google Shape;1056;p25"/>
            <p:cNvSpPr/>
            <p:nvPr/>
          </p:nvSpPr>
          <p:spPr bwMode="auto">
            <a:xfrm>
              <a:off x="7496122" y="2552513"/>
              <a:ext cx="65070" cy="65070"/>
            </a:xfrm>
            <a:custGeom>
              <a:avLst/>
              <a:gdLst/>
              <a:ahLst/>
              <a:cxnLst/>
              <a:rect l="l" t="t" r="r" b="b"/>
              <a:pathLst>
                <a:path w="817" h="817" extrusionOk="0">
                  <a:moveTo>
                    <a:pt x="409" y="121"/>
                  </a:moveTo>
                  <a:cubicBezTo>
                    <a:pt x="566" y="121"/>
                    <a:pt x="696" y="251"/>
                    <a:pt x="696" y="408"/>
                  </a:cubicBezTo>
                  <a:cubicBezTo>
                    <a:pt x="696" y="566"/>
                    <a:pt x="566" y="696"/>
                    <a:pt x="409" y="696"/>
                  </a:cubicBezTo>
                  <a:cubicBezTo>
                    <a:pt x="251" y="696"/>
                    <a:pt x="121" y="566"/>
                    <a:pt x="121" y="408"/>
                  </a:cubicBezTo>
                  <a:cubicBezTo>
                    <a:pt x="121" y="251"/>
                    <a:pt x="251" y="121"/>
                    <a:pt x="409" y="121"/>
                  </a:cubicBezTo>
                  <a:close/>
                  <a:moveTo>
                    <a:pt x="409" y="0"/>
                  </a:moveTo>
                  <a:cubicBezTo>
                    <a:pt x="186" y="0"/>
                    <a:pt x="0" y="186"/>
                    <a:pt x="0" y="408"/>
                  </a:cubicBezTo>
                  <a:cubicBezTo>
                    <a:pt x="0" y="631"/>
                    <a:pt x="186" y="817"/>
                    <a:pt x="409" y="817"/>
                  </a:cubicBezTo>
                  <a:cubicBezTo>
                    <a:pt x="631" y="817"/>
                    <a:pt x="817" y="631"/>
                    <a:pt x="817" y="408"/>
                  </a:cubicBezTo>
                  <a:cubicBezTo>
                    <a:pt x="817" y="186"/>
                    <a:pt x="631" y="0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03089596" name="Google Shape;1057;p25"/>
            <p:cNvSpPr/>
            <p:nvPr/>
          </p:nvSpPr>
          <p:spPr bwMode="auto">
            <a:xfrm>
              <a:off x="7516829" y="2570194"/>
              <a:ext cx="22937" cy="22300"/>
            </a:xfrm>
            <a:custGeom>
              <a:avLst/>
              <a:gdLst/>
              <a:ahLst/>
              <a:cxnLst/>
              <a:rect l="l" t="t" r="r" b="b"/>
              <a:pathLst>
                <a:path w="288" h="280" extrusionOk="0">
                  <a:moveTo>
                    <a:pt x="149" y="1"/>
                  </a:moveTo>
                  <a:cubicBezTo>
                    <a:pt x="65" y="1"/>
                    <a:pt x="0" y="56"/>
                    <a:pt x="0" y="140"/>
                  </a:cubicBezTo>
                  <a:cubicBezTo>
                    <a:pt x="0" y="214"/>
                    <a:pt x="65" y="279"/>
                    <a:pt x="149" y="279"/>
                  </a:cubicBezTo>
                  <a:cubicBezTo>
                    <a:pt x="223" y="279"/>
                    <a:pt x="288" y="214"/>
                    <a:pt x="288" y="140"/>
                  </a:cubicBezTo>
                  <a:cubicBezTo>
                    <a:pt x="288" y="66"/>
                    <a:pt x="223" y="1"/>
                    <a:pt x="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045064453" name="Google Shape;1058;p25"/>
            <p:cNvSpPr/>
            <p:nvPr/>
          </p:nvSpPr>
          <p:spPr bwMode="auto">
            <a:xfrm>
              <a:off x="7512369" y="2565018"/>
              <a:ext cx="31857" cy="31857"/>
            </a:xfrm>
            <a:custGeom>
              <a:avLst/>
              <a:gdLst/>
              <a:ahLst/>
              <a:cxnLst/>
              <a:rect l="l" t="t" r="r" b="b"/>
              <a:pathLst>
                <a:path w="400" h="400" extrusionOk="0">
                  <a:moveTo>
                    <a:pt x="205" y="121"/>
                  </a:moveTo>
                  <a:cubicBezTo>
                    <a:pt x="251" y="121"/>
                    <a:pt x="288" y="159"/>
                    <a:pt x="288" y="205"/>
                  </a:cubicBezTo>
                  <a:cubicBezTo>
                    <a:pt x="288" y="251"/>
                    <a:pt x="251" y="288"/>
                    <a:pt x="205" y="288"/>
                  </a:cubicBezTo>
                  <a:cubicBezTo>
                    <a:pt x="158" y="288"/>
                    <a:pt x="121" y="251"/>
                    <a:pt x="121" y="205"/>
                  </a:cubicBezTo>
                  <a:cubicBezTo>
                    <a:pt x="121" y="159"/>
                    <a:pt x="158" y="121"/>
                    <a:pt x="205" y="121"/>
                  </a:cubicBezTo>
                  <a:close/>
                  <a:moveTo>
                    <a:pt x="205" y="1"/>
                  </a:moveTo>
                  <a:cubicBezTo>
                    <a:pt x="93" y="1"/>
                    <a:pt x="1" y="94"/>
                    <a:pt x="1" y="205"/>
                  </a:cubicBezTo>
                  <a:cubicBezTo>
                    <a:pt x="1" y="316"/>
                    <a:pt x="93" y="400"/>
                    <a:pt x="205" y="400"/>
                  </a:cubicBezTo>
                  <a:cubicBezTo>
                    <a:pt x="316" y="400"/>
                    <a:pt x="399" y="316"/>
                    <a:pt x="399" y="205"/>
                  </a:cubicBezTo>
                  <a:cubicBezTo>
                    <a:pt x="39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11928646" name="Google Shape;1059;p25"/>
            <p:cNvSpPr/>
            <p:nvPr/>
          </p:nvSpPr>
          <p:spPr bwMode="auto">
            <a:xfrm>
              <a:off x="7442203" y="2676599"/>
              <a:ext cx="178085" cy="9716"/>
            </a:xfrm>
            <a:custGeom>
              <a:avLst/>
              <a:gdLst/>
              <a:ahLst/>
              <a:cxnLst/>
              <a:rect l="l" t="t" r="r" b="b"/>
              <a:pathLst>
                <a:path w="2236" h="122" extrusionOk="0">
                  <a:moveTo>
                    <a:pt x="56" y="1"/>
                  </a:moveTo>
                  <a:cubicBezTo>
                    <a:pt x="19" y="1"/>
                    <a:pt x="0" y="29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180" y="121"/>
                  </a:lnTo>
                  <a:cubicBezTo>
                    <a:pt x="2208" y="121"/>
                    <a:pt x="2236" y="93"/>
                    <a:pt x="2236" y="56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047141258" name="Google Shape;1060;p25"/>
            <p:cNvSpPr/>
            <p:nvPr/>
          </p:nvSpPr>
          <p:spPr bwMode="auto">
            <a:xfrm>
              <a:off x="7496839" y="2655174"/>
              <a:ext cx="68095" cy="9716"/>
            </a:xfrm>
            <a:custGeom>
              <a:avLst/>
              <a:gdLst/>
              <a:ahLst/>
              <a:cxnLst/>
              <a:rect l="l" t="t" r="r" b="b"/>
              <a:pathLst>
                <a:path w="855" h="122" extrusionOk="0">
                  <a:moveTo>
                    <a:pt x="66" y="1"/>
                  </a:moveTo>
                  <a:cubicBezTo>
                    <a:pt x="29" y="1"/>
                    <a:pt x="1" y="28"/>
                    <a:pt x="1" y="5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799" y="121"/>
                  </a:lnTo>
                  <a:cubicBezTo>
                    <a:pt x="826" y="121"/>
                    <a:pt x="854" y="93"/>
                    <a:pt x="854" y="56"/>
                  </a:cubicBezTo>
                  <a:cubicBezTo>
                    <a:pt x="854" y="28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54370329" name="Google Shape;1061;p25"/>
            <p:cNvSpPr/>
            <p:nvPr/>
          </p:nvSpPr>
          <p:spPr bwMode="auto">
            <a:xfrm>
              <a:off x="7496839" y="2727571"/>
              <a:ext cx="68095" cy="9000"/>
            </a:xfrm>
            <a:custGeom>
              <a:avLst/>
              <a:gdLst/>
              <a:ahLst/>
              <a:cxnLst/>
              <a:rect l="l" t="t" r="r" b="b"/>
              <a:pathLst>
                <a:path w="855" h="113" extrusionOk="0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4"/>
                    <a:pt x="29" y="112"/>
                    <a:pt x="66" y="112"/>
                  </a:cubicBezTo>
                  <a:lnTo>
                    <a:pt x="799" y="112"/>
                  </a:lnTo>
                  <a:cubicBezTo>
                    <a:pt x="826" y="112"/>
                    <a:pt x="854" y="94"/>
                    <a:pt x="854" y="56"/>
                  </a:cubicBezTo>
                  <a:cubicBezTo>
                    <a:pt x="854" y="29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49648549" name="Google Shape;1062;p25"/>
            <p:cNvSpPr/>
            <p:nvPr/>
          </p:nvSpPr>
          <p:spPr bwMode="auto">
            <a:xfrm>
              <a:off x="7496839" y="2802198"/>
              <a:ext cx="68095" cy="9000"/>
            </a:xfrm>
            <a:custGeom>
              <a:avLst/>
              <a:gdLst/>
              <a:ahLst/>
              <a:cxnLst/>
              <a:rect l="l" t="t" r="r" b="b"/>
              <a:pathLst>
                <a:path w="855" h="113" extrusionOk="0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3"/>
                    <a:pt x="29" y="112"/>
                    <a:pt x="66" y="112"/>
                  </a:cubicBezTo>
                  <a:lnTo>
                    <a:pt x="799" y="112"/>
                  </a:lnTo>
                  <a:cubicBezTo>
                    <a:pt x="826" y="112"/>
                    <a:pt x="854" y="93"/>
                    <a:pt x="854" y="56"/>
                  </a:cubicBezTo>
                  <a:cubicBezTo>
                    <a:pt x="854" y="29"/>
                    <a:pt x="826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6716619" name="Google Shape;1063;p25"/>
            <p:cNvSpPr/>
            <p:nvPr/>
          </p:nvSpPr>
          <p:spPr bwMode="auto">
            <a:xfrm>
              <a:off x="7442203" y="2698740"/>
              <a:ext cx="178085" cy="9000"/>
            </a:xfrm>
            <a:custGeom>
              <a:avLst/>
              <a:gdLst/>
              <a:ahLst/>
              <a:cxnLst/>
              <a:rect l="l" t="t" r="r" b="b"/>
              <a:pathLst>
                <a:path w="2236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4"/>
                    <a:pt x="2236" y="57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099652587" name="Google Shape;1064;p25"/>
            <p:cNvSpPr/>
            <p:nvPr/>
          </p:nvSpPr>
          <p:spPr bwMode="auto">
            <a:xfrm>
              <a:off x="7442203" y="2753455"/>
              <a:ext cx="178085" cy="8919"/>
            </a:xfrm>
            <a:custGeom>
              <a:avLst/>
              <a:gdLst/>
              <a:ahLst/>
              <a:cxnLst/>
              <a:rect l="l" t="t" r="r" b="b"/>
              <a:pathLst>
                <a:path w="2236" h="112" extrusionOk="0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cubicBezTo>
                    <a:pt x="0" y="93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3"/>
                    <a:pt x="2236" y="56"/>
                  </a:cubicBezTo>
                  <a:cubicBezTo>
                    <a:pt x="2236" y="28"/>
                    <a:pt x="2208" y="0"/>
                    <a:pt x="2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05732805" name="Google Shape;1065;p25"/>
            <p:cNvSpPr/>
            <p:nvPr/>
          </p:nvSpPr>
          <p:spPr bwMode="auto">
            <a:xfrm>
              <a:off x="7442203" y="2775597"/>
              <a:ext cx="178085" cy="9000"/>
            </a:xfrm>
            <a:custGeom>
              <a:avLst/>
              <a:gdLst/>
              <a:ahLst/>
              <a:cxnLst/>
              <a:rect l="l" t="t" r="r" b="b"/>
              <a:pathLst>
                <a:path w="2236" h="113" extrusionOk="0">
                  <a:moveTo>
                    <a:pt x="56" y="1"/>
                  </a:moveTo>
                  <a:cubicBezTo>
                    <a:pt x="19" y="1"/>
                    <a:pt x="0" y="29"/>
                    <a:pt x="0" y="56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180" y="112"/>
                  </a:lnTo>
                  <a:cubicBezTo>
                    <a:pt x="2208" y="112"/>
                    <a:pt x="2236" y="94"/>
                    <a:pt x="2236" y="56"/>
                  </a:cubicBezTo>
                  <a:cubicBezTo>
                    <a:pt x="2236" y="29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7698993" name="Google Shape;1066;p25"/>
            <p:cNvSpPr/>
            <p:nvPr/>
          </p:nvSpPr>
          <p:spPr bwMode="auto">
            <a:xfrm>
              <a:off x="7442203" y="2828799"/>
              <a:ext cx="178085" cy="9716"/>
            </a:xfrm>
            <a:custGeom>
              <a:avLst/>
              <a:gdLst/>
              <a:ahLst/>
              <a:cxnLst/>
              <a:rect l="l" t="t" r="r" b="b"/>
              <a:pathLst>
                <a:path w="2236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180" y="121"/>
                  </a:lnTo>
                  <a:cubicBezTo>
                    <a:pt x="2208" y="121"/>
                    <a:pt x="2236" y="93"/>
                    <a:pt x="2236" y="56"/>
                  </a:cubicBezTo>
                  <a:cubicBezTo>
                    <a:pt x="2236" y="28"/>
                    <a:pt x="2208" y="1"/>
                    <a:pt x="2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4" tIns="91424" rIns="91424" bIns="91424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14E2B0CE-458E-408E-AD09-3D405E9B218E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4172268" y="1903610"/>
            <a:ext cx="4744145" cy="501632"/>
          </a:xfrm>
        </p:spPr>
        <p:txBody>
          <a:bodyPr/>
          <a:lstStyle/>
          <a:p>
            <a:r>
              <a:rPr lang="ru-RU" dirty="0"/>
              <a:t>авто-звонки с применением синтеза речи</a:t>
            </a:r>
          </a:p>
        </p:txBody>
      </p:sp>
      <p:sp>
        <p:nvSpPr>
          <p:cNvPr id="51" name="Google Shape;1596;p30">
            <a:extLst>
              <a:ext uri="{FF2B5EF4-FFF2-40B4-BE49-F238E27FC236}">
                <a16:creationId xmlns:a16="http://schemas.microsoft.com/office/drawing/2014/main" id="{0AC72B49-FE05-41F1-9604-595F5D76D34E}"/>
              </a:ext>
            </a:extLst>
          </p:cNvPr>
          <p:cNvSpPr txBox="1">
            <a:spLocks/>
          </p:cNvSpPr>
          <p:nvPr/>
        </p:nvSpPr>
        <p:spPr bwMode="auto">
          <a:xfrm>
            <a:off x="4971733" y="2322035"/>
            <a:ext cx="3411421" cy="16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1pPr>
            <a:lvl2pPr marL="914400" marR="0" lvl="1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2pPr>
            <a:lvl3pPr marL="1371600" marR="0" lvl="2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3pPr>
            <a:lvl4pPr marL="1828800" marR="0" lvl="3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4pPr>
            <a:lvl5pPr marL="2286000" marR="0" lvl="4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5pPr>
            <a:lvl6pPr marL="2743200" marR="0" lvl="5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6pPr>
            <a:lvl7pPr marL="3200400" marR="0" lvl="6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7pPr>
            <a:lvl8pPr marL="3657600" marR="0" lvl="7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8pPr>
            <a:lvl9pPr marL="4114800" marR="0" lvl="8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9pPr>
          </a:lstStyle>
          <a:p>
            <a:pPr marL="0" indent="0">
              <a:defRPr/>
            </a:pPr>
            <a:r>
              <a:rPr lang="ru-RU" dirty="0"/>
              <a:t>Для тех</a:t>
            </a:r>
            <a:r>
              <a:rPr lang="en-US" dirty="0"/>
              <a:t>, </a:t>
            </a:r>
            <a:r>
              <a:rPr lang="ru-RU" dirty="0"/>
              <a:t>кто по какой-либо причине не может зарегистрироваться в основном приложении</a:t>
            </a:r>
          </a:p>
        </p:txBody>
      </p:sp>
      <p:sp>
        <p:nvSpPr>
          <p:cNvPr id="40" name="Подзаголовок 4">
            <a:extLst>
              <a:ext uri="{FF2B5EF4-FFF2-40B4-BE49-F238E27FC236}">
                <a16:creationId xmlns:a16="http://schemas.microsoft.com/office/drawing/2014/main" id="{92845F44-010E-4526-90BC-40F3958EA954}"/>
              </a:ext>
            </a:extLst>
          </p:cNvPr>
          <p:cNvSpPr txBox="1">
            <a:spLocks/>
          </p:cNvSpPr>
          <p:nvPr/>
        </p:nvSpPr>
        <p:spPr bwMode="auto">
          <a:xfrm>
            <a:off x="4924115" y="1656105"/>
            <a:ext cx="4744145" cy="501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18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marL="914400" marR="0" lvl="1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2pPr>
            <a:lvl3pPr marL="1371600" marR="0" lvl="2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3pPr>
            <a:lvl4pPr marL="1828800" marR="0" lvl="3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4pPr>
            <a:lvl5pPr marL="2286000" marR="0" lvl="4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5pPr>
            <a:lvl6pPr marL="2743200" marR="0" lvl="5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6pPr>
            <a:lvl7pPr marL="3200400" marR="0" lvl="6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7pPr>
            <a:lvl8pPr marL="3657600" marR="0" lvl="7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8pPr>
            <a:lvl9pPr marL="4114800" marR="0" lvl="8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9pPr>
          </a:lstStyle>
          <a:p>
            <a:r>
              <a:rPr lang="ru-RU" dirty="0"/>
              <a:t>Электронная почта</a:t>
            </a:r>
            <a:r>
              <a:rPr lang="en-US" dirty="0"/>
              <a:t>, </a:t>
            </a:r>
            <a:r>
              <a:rPr lang="ru-RU" dirty="0"/>
              <a:t>смс</a:t>
            </a:r>
            <a:r>
              <a:rPr lang="en-US" dirty="0"/>
              <a:t>,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95544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 bwMode="auto">
          <a:xfrm>
            <a:off x="4672157" y="1621038"/>
            <a:ext cx="4300200" cy="1679465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lvl="0">
              <a:defRPr/>
            </a:pPr>
            <a:r>
              <a:rPr lang="en-US" dirty="0" err="1"/>
              <a:t>ZabMed</a:t>
            </a:r>
            <a:br>
              <a:rPr lang="en-US" dirty="0"/>
            </a:br>
            <a:endParaRPr sz="3000" b="0" dirty="0"/>
          </a:p>
        </p:txBody>
      </p:sp>
      <p:grpSp>
        <p:nvGrpSpPr>
          <p:cNvPr id="1291" name="Google Shape;1291;p28"/>
          <p:cNvGrpSpPr/>
          <p:nvPr/>
        </p:nvGrpSpPr>
        <p:grpSpPr bwMode="auto">
          <a:xfrm>
            <a:off x="713237" y="1219150"/>
            <a:ext cx="2955370" cy="2463165"/>
            <a:chOff x="1136562" y="1210000"/>
            <a:chExt cx="2955370" cy="2463165"/>
          </a:xfrm>
        </p:grpSpPr>
        <p:sp>
          <p:nvSpPr>
            <p:cNvPr id="1292" name="Google Shape;1292;p28"/>
            <p:cNvSpPr/>
            <p:nvPr/>
          </p:nvSpPr>
          <p:spPr bwMode="auto">
            <a:xfrm>
              <a:off x="1242583" y="1775187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3" name="Google Shape;1293;p28"/>
            <p:cNvSpPr/>
            <p:nvPr/>
          </p:nvSpPr>
          <p:spPr bwMode="auto">
            <a:xfrm>
              <a:off x="3894385" y="2105680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4" name="Google Shape;1294;p28"/>
            <p:cNvSpPr/>
            <p:nvPr/>
          </p:nvSpPr>
          <p:spPr bwMode="auto">
            <a:xfrm>
              <a:off x="1136562" y="2953790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5" name="Google Shape;1295;p28"/>
            <p:cNvSpPr/>
            <p:nvPr/>
          </p:nvSpPr>
          <p:spPr bwMode="auto">
            <a:xfrm>
              <a:off x="3973063" y="3183813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6" name="Google Shape;1296;p28"/>
            <p:cNvSpPr/>
            <p:nvPr/>
          </p:nvSpPr>
          <p:spPr bwMode="auto">
            <a:xfrm>
              <a:off x="3676213" y="1303478"/>
              <a:ext cx="6944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7" name="Google Shape;1297;p28"/>
            <p:cNvSpPr/>
            <p:nvPr/>
          </p:nvSpPr>
          <p:spPr bwMode="auto">
            <a:xfrm>
              <a:off x="3676213" y="1396955"/>
              <a:ext cx="6944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8" name="Google Shape;1298;p28"/>
            <p:cNvSpPr/>
            <p:nvPr/>
          </p:nvSpPr>
          <p:spPr bwMode="auto">
            <a:xfrm>
              <a:off x="3705247" y="1368434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9" name="Google Shape;1299;p28"/>
            <p:cNvSpPr/>
            <p:nvPr/>
          </p:nvSpPr>
          <p:spPr bwMode="auto">
            <a:xfrm>
              <a:off x="3611257" y="1368434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0" name="Google Shape;1300;p28"/>
            <p:cNvSpPr/>
            <p:nvPr/>
          </p:nvSpPr>
          <p:spPr bwMode="auto">
            <a:xfrm>
              <a:off x="3633459" y="1391661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1" name="Google Shape;1301;p28"/>
            <p:cNvSpPr/>
            <p:nvPr/>
          </p:nvSpPr>
          <p:spPr bwMode="auto">
            <a:xfrm>
              <a:off x="3630271" y="1388757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2" name="Google Shape;1302;p28"/>
            <p:cNvSpPr/>
            <p:nvPr/>
          </p:nvSpPr>
          <p:spPr bwMode="auto">
            <a:xfrm>
              <a:off x="3700009" y="1325623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3" name="Google Shape;1303;p28"/>
            <p:cNvSpPr/>
            <p:nvPr/>
          </p:nvSpPr>
          <p:spPr bwMode="auto">
            <a:xfrm>
              <a:off x="3696309" y="1322378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4" name="Google Shape;1304;p28"/>
            <p:cNvSpPr/>
            <p:nvPr/>
          </p:nvSpPr>
          <p:spPr bwMode="auto">
            <a:xfrm>
              <a:off x="3633459" y="1325623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5" name="Google Shape;1305;p28"/>
            <p:cNvSpPr/>
            <p:nvPr/>
          </p:nvSpPr>
          <p:spPr bwMode="auto">
            <a:xfrm>
              <a:off x="3630271" y="1322378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6" name="Google Shape;1306;p28"/>
            <p:cNvSpPr/>
            <p:nvPr/>
          </p:nvSpPr>
          <p:spPr bwMode="auto">
            <a:xfrm>
              <a:off x="3700009" y="1391661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7" name="Google Shape;1307;p28"/>
            <p:cNvSpPr/>
            <p:nvPr/>
          </p:nvSpPr>
          <p:spPr bwMode="auto">
            <a:xfrm>
              <a:off x="3696309" y="1388757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8" name="Google Shape;1308;p28"/>
            <p:cNvSpPr/>
            <p:nvPr/>
          </p:nvSpPr>
          <p:spPr bwMode="auto">
            <a:xfrm>
              <a:off x="4016308" y="1558007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09" name="Google Shape;1309;p28"/>
            <p:cNvSpPr/>
            <p:nvPr/>
          </p:nvSpPr>
          <p:spPr bwMode="auto">
            <a:xfrm>
              <a:off x="1400299" y="212310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0" name="Google Shape;1310;p28"/>
            <p:cNvSpPr/>
            <p:nvPr/>
          </p:nvSpPr>
          <p:spPr bwMode="auto">
            <a:xfrm>
              <a:off x="2298923" y="121000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1" name="Google Shape;1311;p28"/>
            <p:cNvSpPr/>
            <p:nvPr/>
          </p:nvSpPr>
          <p:spPr bwMode="auto">
            <a:xfrm>
              <a:off x="2283609" y="1637253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2" name="Google Shape;1312;p28"/>
            <p:cNvSpPr/>
            <p:nvPr/>
          </p:nvSpPr>
          <p:spPr bwMode="auto">
            <a:xfrm>
              <a:off x="2280933" y="1632471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3" name="Google Shape;1313;p28"/>
            <p:cNvSpPr/>
            <p:nvPr/>
          </p:nvSpPr>
          <p:spPr bwMode="auto">
            <a:xfrm>
              <a:off x="1836771" y="1663668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4" name="Google Shape;1314;p28"/>
            <p:cNvSpPr/>
            <p:nvPr/>
          </p:nvSpPr>
          <p:spPr bwMode="auto">
            <a:xfrm>
              <a:off x="1833640" y="1660480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5" name="Google Shape;1315;p28"/>
            <p:cNvSpPr/>
            <p:nvPr/>
          </p:nvSpPr>
          <p:spPr bwMode="auto">
            <a:xfrm>
              <a:off x="2020595" y="1692132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6" name="Google Shape;1316;p28"/>
            <p:cNvSpPr/>
            <p:nvPr/>
          </p:nvSpPr>
          <p:spPr bwMode="auto">
            <a:xfrm>
              <a:off x="2017407" y="1688489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7" name="Google Shape;1317;p28"/>
            <p:cNvSpPr/>
            <p:nvPr/>
          </p:nvSpPr>
          <p:spPr bwMode="auto">
            <a:xfrm>
              <a:off x="2293116" y="1635146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8" name="Google Shape;1318;p28"/>
            <p:cNvSpPr/>
            <p:nvPr/>
          </p:nvSpPr>
          <p:spPr bwMode="auto">
            <a:xfrm>
              <a:off x="2290440" y="1629852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9" name="Google Shape;1319;p28"/>
            <p:cNvSpPr/>
            <p:nvPr/>
          </p:nvSpPr>
          <p:spPr bwMode="auto">
            <a:xfrm>
              <a:off x="2999153" y="1568027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20" name="Google Shape;1320;p28"/>
            <p:cNvSpPr/>
            <p:nvPr/>
          </p:nvSpPr>
          <p:spPr bwMode="auto">
            <a:xfrm>
              <a:off x="2995509" y="1564383"/>
              <a:ext cx="88242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21" name="Google Shape;1321;p28"/>
            <p:cNvSpPr/>
            <p:nvPr/>
          </p:nvSpPr>
          <p:spPr bwMode="auto">
            <a:xfrm>
              <a:off x="3130147" y="1424964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22" name="Google Shape;1322;p28"/>
            <p:cNvSpPr/>
            <p:nvPr/>
          </p:nvSpPr>
          <p:spPr bwMode="auto">
            <a:xfrm>
              <a:off x="3126447" y="1421776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23" name="Google Shape;1323;p28"/>
            <p:cNvSpPr/>
            <p:nvPr/>
          </p:nvSpPr>
          <p:spPr bwMode="auto">
            <a:xfrm>
              <a:off x="3248446" y="1621939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24" name="Google Shape;1324;p28"/>
            <p:cNvSpPr/>
            <p:nvPr/>
          </p:nvSpPr>
          <p:spPr bwMode="auto">
            <a:xfrm>
              <a:off x="3244746" y="1618751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25" name="Google Shape;1325;p28"/>
            <p:cNvSpPr/>
            <p:nvPr/>
          </p:nvSpPr>
          <p:spPr bwMode="auto">
            <a:xfrm>
              <a:off x="1773408" y="1427298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26" name="Google Shape;1326;p28"/>
            <p:cNvSpPr/>
            <p:nvPr/>
          </p:nvSpPr>
          <p:spPr bwMode="auto">
            <a:xfrm>
              <a:off x="1747562" y="1401168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27" name="Google Shape;1327;p28"/>
            <p:cNvSpPr/>
            <p:nvPr/>
          </p:nvSpPr>
          <p:spPr bwMode="auto">
            <a:xfrm>
              <a:off x="1744374" y="1397467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28" name="Google Shape;1328;p28"/>
            <p:cNvSpPr/>
            <p:nvPr/>
          </p:nvSpPr>
          <p:spPr bwMode="auto">
            <a:xfrm>
              <a:off x="1975166" y="1401168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29" name="Google Shape;1329;p28"/>
            <p:cNvSpPr/>
            <p:nvPr/>
          </p:nvSpPr>
          <p:spPr bwMode="auto">
            <a:xfrm>
              <a:off x="1971465" y="1397467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0" name="Google Shape;1330;p28"/>
            <p:cNvSpPr/>
            <p:nvPr/>
          </p:nvSpPr>
          <p:spPr bwMode="auto">
            <a:xfrm>
              <a:off x="1855785" y="1509447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1" name="Google Shape;1331;p28"/>
            <p:cNvSpPr/>
            <p:nvPr/>
          </p:nvSpPr>
          <p:spPr bwMode="auto">
            <a:xfrm>
              <a:off x="1852654" y="1505747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2" name="Google Shape;1332;p28"/>
            <p:cNvSpPr/>
            <p:nvPr/>
          </p:nvSpPr>
          <p:spPr bwMode="auto">
            <a:xfrm>
              <a:off x="2110373" y="1414888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3" name="Google Shape;1333;p28"/>
            <p:cNvSpPr/>
            <p:nvPr/>
          </p:nvSpPr>
          <p:spPr bwMode="auto">
            <a:xfrm>
              <a:off x="2107185" y="1411757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4" name="Google Shape;1334;p28"/>
            <p:cNvSpPr/>
            <p:nvPr/>
          </p:nvSpPr>
          <p:spPr bwMode="auto">
            <a:xfrm>
              <a:off x="2591482" y="1337806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5" name="Google Shape;1335;p28"/>
            <p:cNvSpPr/>
            <p:nvPr/>
          </p:nvSpPr>
          <p:spPr bwMode="auto">
            <a:xfrm>
              <a:off x="2588294" y="1334618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6" name="Google Shape;1336;p28"/>
            <p:cNvSpPr/>
            <p:nvPr/>
          </p:nvSpPr>
          <p:spPr bwMode="auto">
            <a:xfrm>
              <a:off x="2649038" y="1416482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7" name="Google Shape;1337;p28"/>
            <p:cNvSpPr/>
            <p:nvPr/>
          </p:nvSpPr>
          <p:spPr bwMode="auto">
            <a:xfrm>
              <a:off x="2712400" y="1416482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8" name="Google Shape;1338;p28"/>
            <p:cNvSpPr/>
            <p:nvPr/>
          </p:nvSpPr>
          <p:spPr bwMode="auto">
            <a:xfrm>
              <a:off x="2775250" y="1416482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9" name="Google Shape;1339;p28"/>
            <p:cNvSpPr/>
            <p:nvPr/>
          </p:nvSpPr>
          <p:spPr bwMode="auto">
            <a:xfrm>
              <a:off x="1404791" y="1554307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40" name="Google Shape;1340;p28"/>
            <p:cNvSpPr/>
            <p:nvPr/>
          </p:nvSpPr>
          <p:spPr bwMode="auto">
            <a:xfrm>
              <a:off x="1401603" y="1551176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41" name="Google Shape;1341;p28"/>
            <p:cNvSpPr/>
            <p:nvPr/>
          </p:nvSpPr>
          <p:spPr bwMode="auto">
            <a:xfrm>
              <a:off x="1575351" y="1628770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42" name="Google Shape;1342;p28"/>
            <p:cNvSpPr/>
            <p:nvPr/>
          </p:nvSpPr>
          <p:spPr bwMode="auto">
            <a:xfrm>
              <a:off x="1515177" y="1628770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43" name="Google Shape;1343;p28"/>
            <p:cNvSpPr/>
            <p:nvPr/>
          </p:nvSpPr>
          <p:spPr bwMode="auto">
            <a:xfrm>
              <a:off x="1456028" y="1628770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44" name="Google Shape;1344;p28"/>
            <p:cNvSpPr/>
            <p:nvPr/>
          </p:nvSpPr>
          <p:spPr bwMode="auto">
            <a:xfrm>
              <a:off x="3635565" y="1627062"/>
              <a:ext cx="216048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45" name="Google Shape;1345;p28"/>
            <p:cNvSpPr/>
            <p:nvPr/>
          </p:nvSpPr>
          <p:spPr bwMode="auto">
            <a:xfrm>
              <a:off x="3631865" y="1623760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46" name="Google Shape;1346;p28"/>
            <p:cNvSpPr/>
            <p:nvPr/>
          </p:nvSpPr>
          <p:spPr bwMode="auto">
            <a:xfrm>
              <a:off x="3607556" y="1751851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47" name="Google Shape;1347;p28"/>
            <p:cNvSpPr/>
            <p:nvPr/>
          </p:nvSpPr>
          <p:spPr bwMode="auto">
            <a:xfrm>
              <a:off x="3603856" y="1748663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48" name="Google Shape;1348;p28"/>
            <p:cNvSpPr/>
            <p:nvPr/>
          </p:nvSpPr>
          <p:spPr bwMode="auto">
            <a:xfrm>
              <a:off x="3402155" y="1499940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49" name="Google Shape;1349;p28"/>
            <p:cNvSpPr/>
            <p:nvPr/>
          </p:nvSpPr>
          <p:spPr bwMode="auto">
            <a:xfrm>
              <a:off x="3398967" y="1496752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50" name="Google Shape;1350;p28"/>
            <p:cNvSpPr/>
            <p:nvPr/>
          </p:nvSpPr>
          <p:spPr bwMode="auto">
            <a:xfrm>
              <a:off x="3445422" y="1520263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51" name="Google Shape;1351;p28"/>
            <p:cNvSpPr/>
            <p:nvPr/>
          </p:nvSpPr>
          <p:spPr bwMode="auto">
            <a:xfrm>
              <a:off x="2567173" y="3127542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52" name="Google Shape;1352;p28"/>
            <p:cNvSpPr/>
            <p:nvPr/>
          </p:nvSpPr>
          <p:spPr bwMode="auto">
            <a:xfrm>
              <a:off x="2563985" y="3123841"/>
              <a:ext cx="96211" cy="96211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53" name="Google Shape;1353;p28"/>
            <p:cNvSpPr/>
            <p:nvPr/>
          </p:nvSpPr>
          <p:spPr bwMode="auto">
            <a:xfrm>
              <a:off x="1555312" y="1878575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54" name="Google Shape;1354;p28"/>
            <p:cNvSpPr/>
            <p:nvPr/>
          </p:nvSpPr>
          <p:spPr bwMode="auto">
            <a:xfrm>
              <a:off x="1552124" y="1875387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55" name="Google Shape;1355;p28"/>
            <p:cNvSpPr/>
            <p:nvPr/>
          </p:nvSpPr>
          <p:spPr bwMode="auto">
            <a:xfrm>
              <a:off x="1656191" y="1985772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56" name="Google Shape;1356;p28"/>
            <p:cNvSpPr/>
            <p:nvPr/>
          </p:nvSpPr>
          <p:spPr bwMode="auto">
            <a:xfrm>
              <a:off x="1652491" y="1982641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57" name="Google Shape;1357;p28"/>
            <p:cNvSpPr/>
            <p:nvPr/>
          </p:nvSpPr>
          <p:spPr bwMode="auto">
            <a:xfrm>
              <a:off x="2594670" y="1910284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58" name="Google Shape;1358;p28"/>
            <p:cNvSpPr/>
            <p:nvPr/>
          </p:nvSpPr>
          <p:spPr bwMode="auto">
            <a:xfrm>
              <a:off x="2591482" y="1906584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59" name="Google Shape;1359;p28"/>
            <p:cNvSpPr/>
            <p:nvPr/>
          </p:nvSpPr>
          <p:spPr bwMode="auto">
            <a:xfrm>
              <a:off x="2306266" y="3242139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60" name="Google Shape;1360;p28"/>
            <p:cNvSpPr/>
            <p:nvPr/>
          </p:nvSpPr>
          <p:spPr bwMode="auto">
            <a:xfrm>
              <a:off x="2302566" y="3239009"/>
              <a:ext cx="610574" cy="374485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61" name="Google Shape;1361;p28"/>
            <p:cNvSpPr/>
            <p:nvPr/>
          </p:nvSpPr>
          <p:spPr bwMode="auto">
            <a:xfrm>
              <a:off x="2306266" y="3242139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62" name="Google Shape;1362;p28"/>
            <p:cNvSpPr/>
            <p:nvPr/>
          </p:nvSpPr>
          <p:spPr bwMode="auto">
            <a:xfrm>
              <a:off x="2302566" y="3239009"/>
              <a:ext cx="610574" cy="374485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63" name="Google Shape;1363;p28"/>
            <p:cNvSpPr/>
            <p:nvPr/>
          </p:nvSpPr>
          <p:spPr bwMode="auto">
            <a:xfrm>
              <a:off x="1630431" y="3081088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64" name="Google Shape;1364;p28"/>
            <p:cNvSpPr/>
            <p:nvPr/>
          </p:nvSpPr>
          <p:spPr bwMode="auto">
            <a:xfrm>
              <a:off x="1551100" y="3077387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65" name="Google Shape;1365;p28"/>
            <p:cNvSpPr/>
            <p:nvPr/>
          </p:nvSpPr>
          <p:spPr bwMode="auto">
            <a:xfrm>
              <a:off x="2567173" y="3127542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66" name="Google Shape;1366;p28"/>
            <p:cNvSpPr/>
            <p:nvPr/>
          </p:nvSpPr>
          <p:spPr bwMode="auto">
            <a:xfrm>
              <a:off x="2092952" y="3564814"/>
              <a:ext cx="1038346" cy="98317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67" name="Google Shape;1367;p28"/>
            <p:cNvSpPr/>
            <p:nvPr/>
          </p:nvSpPr>
          <p:spPr bwMode="auto">
            <a:xfrm>
              <a:off x="2089764" y="3561683"/>
              <a:ext cx="1044665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68" name="Google Shape;1368;p28"/>
            <p:cNvSpPr/>
            <p:nvPr/>
          </p:nvSpPr>
          <p:spPr bwMode="auto">
            <a:xfrm>
              <a:off x="2352778" y="3564814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69" name="Google Shape;1369;p28"/>
            <p:cNvSpPr/>
            <p:nvPr/>
          </p:nvSpPr>
          <p:spPr bwMode="auto">
            <a:xfrm>
              <a:off x="2349077" y="3561683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70" name="Google Shape;1370;p28"/>
            <p:cNvSpPr/>
            <p:nvPr/>
          </p:nvSpPr>
          <p:spPr bwMode="auto">
            <a:xfrm>
              <a:off x="2821704" y="2132080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71" name="Google Shape;1371;p28"/>
            <p:cNvSpPr/>
            <p:nvPr/>
          </p:nvSpPr>
          <p:spPr bwMode="auto">
            <a:xfrm>
              <a:off x="2818573" y="2128892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72" name="Google Shape;1372;p28"/>
            <p:cNvSpPr/>
            <p:nvPr/>
          </p:nvSpPr>
          <p:spPr bwMode="auto">
            <a:xfrm>
              <a:off x="2889336" y="2203925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73" name="Google Shape;1373;p28"/>
            <p:cNvSpPr/>
            <p:nvPr/>
          </p:nvSpPr>
          <p:spPr bwMode="auto">
            <a:xfrm>
              <a:off x="3253228" y="2173809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74" name="Google Shape;1374;p28"/>
            <p:cNvSpPr/>
            <p:nvPr/>
          </p:nvSpPr>
          <p:spPr bwMode="auto">
            <a:xfrm>
              <a:off x="3285392" y="2173809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75" name="Google Shape;1375;p28"/>
            <p:cNvSpPr/>
            <p:nvPr/>
          </p:nvSpPr>
          <p:spPr bwMode="auto">
            <a:xfrm>
              <a:off x="3314484" y="2173809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76" name="Google Shape;1376;p28"/>
            <p:cNvSpPr/>
            <p:nvPr/>
          </p:nvSpPr>
          <p:spPr bwMode="auto">
            <a:xfrm>
              <a:off x="3132254" y="225356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77" name="Google Shape;1377;p28"/>
            <p:cNvSpPr/>
            <p:nvPr/>
          </p:nvSpPr>
          <p:spPr bwMode="auto">
            <a:xfrm>
              <a:off x="3132254" y="229740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78" name="Google Shape;1378;p28"/>
            <p:cNvSpPr/>
            <p:nvPr/>
          </p:nvSpPr>
          <p:spPr bwMode="auto">
            <a:xfrm>
              <a:off x="3132254" y="2341181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79" name="Google Shape;1379;p28"/>
            <p:cNvSpPr/>
            <p:nvPr/>
          </p:nvSpPr>
          <p:spPr bwMode="auto">
            <a:xfrm>
              <a:off x="3114321" y="2441034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80" name="Google Shape;1380;p28"/>
            <p:cNvSpPr/>
            <p:nvPr/>
          </p:nvSpPr>
          <p:spPr bwMode="auto">
            <a:xfrm>
              <a:off x="2892524" y="2571459"/>
              <a:ext cx="165325" cy="6944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81" name="Google Shape;1381;p28"/>
            <p:cNvSpPr/>
            <p:nvPr/>
          </p:nvSpPr>
          <p:spPr bwMode="auto">
            <a:xfrm>
              <a:off x="2892524" y="2528136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82" name="Google Shape;1382;p28"/>
            <p:cNvSpPr/>
            <p:nvPr/>
          </p:nvSpPr>
          <p:spPr bwMode="auto">
            <a:xfrm>
              <a:off x="2892524" y="2484300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83" name="Google Shape;1383;p28"/>
            <p:cNvSpPr/>
            <p:nvPr/>
          </p:nvSpPr>
          <p:spPr bwMode="auto">
            <a:xfrm>
              <a:off x="3078911" y="2690839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84" name="Google Shape;1384;p28"/>
            <p:cNvSpPr/>
            <p:nvPr/>
          </p:nvSpPr>
          <p:spPr bwMode="auto">
            <a:xfrm>
              <a:off x="2906757" y="2690839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85" name="Google Shape;1385;p28"/>
            <p:cNvSpPr/>
            <p:nvPr/>
          </p:nvSpPr>
          <p:spPr bwMode="auto">
            <a:xfrm>
              <a:off x="2906757" y="2740481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86" name="Google Shape;1386;p28"/>
            <p:cNvSpPr/>
            <p:nvPr/>
          </p:nvSpPr>
          <p:spPr bwMode="auto">
            <a:xfrm>
              <a:off x="2998640" y="2244060"/>
              <a:ext cx="44974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87" name="Google Shape;1387;p28"/>
            <p:cNvSpPr/>
            <p:nvPr/>
          </p:nvSpPr>
          <p:spPr bwMode="auto">
            <a:xfrm>
              <a:off x="2994940" y="2239790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88" name="Google Shape;1388;p28"/>
            <p:cNvSpPr/>
            <p:nvPr/>
          </p:nvSpPr>
          <p:spPr bwMode="auto">
            <a:xfrm>
              <a:off x="2911538" y="2233129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89" name="Google Shape;1389;p28"/>
            <p:cNvSpPr/>
            <p:nvPr/>
          </p:nvSpPr>
          <p:spPr bwMode="auto">
            <a:xfrm>
              <a:off x="2910968" y="2229600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90" name="Google Shape;1390;p28"/>
            <p:cNvSpPr/>
            <p:nvPr/>
          </p:nvSpPr>
          <p:spPr bwMode="auto">
            <a:xfrm>
              <a:off x="3125422" y="2463578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91" name="Google Shape;1391;p28"/>
            <p:cNvSpPr/>
            <p:nvPr/>
          </p:nvSpPr>
          <p:spPr bwMode="auto">
            <a:xfrm>
              <a:off x="3122234" y="2460901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92" name="Google Shape;1392;p28"/>
            <p:cNvSpPr/>
            <p:nvPr/>
          </p:nvSpPr>
          <p:spPr bwMode="auto">
            <a:xfrm>
              <a:off x="3157075" y="2485382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93" name="Google Shape;1393;p28"/>
            <p:cNvSpPr/>
            <p:nvPr/>
          </p:nvSpPr>
          <p:spPr bwMode="auto">
            <a:xfrm>
              <a:off x="3153374" y="2482194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94" name="Google Shape;1394;p28"/>
            <p:cNvSpPr/>
            <p:nvPr/>
          </p:nvSpPr>
          <p:spPr bwMode="auto">
            <a:xfrm>
              <a:off x="3166070" y="2499159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95" name="Google Shape;1395;p28"/>
            <p:cNvSpPr/>
            <p:nvPr/>
          </p:nvSpPr>
          <p:spPr bwMode="auto">
            <a:xfrm>
              <a:off x="3162369" y="2495971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96" name="Google Shape;1396;p28"/>
            <p:cNvSpPr/>
            <p:nvPr/>
          </p:nvSpPr>
          <p:spPr bwMode="auto">
            <a:xfrm>
              <a:off x="3187703" y="2516522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97" name="Google Shape;1397;p28"/>
            <p:cNvSpPr/>
            <p:nvPr/>
          </p:nvSpPr>
          <p:spPr bwMode="auto">
            <a:xfrm>
              <a:off x="3184572" y="2512822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98" name="Google Shape;1398;p28"/>
            <p:cNvSpPr/>
            <p:nvPr/>
          </p:nvSpPr>
          <p:spPr bwMode="auto">
            <a:xfrm>
              <a:off x="3154968" y="2476956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99" name="Google Shape;1399;p28"/>
            <p:cNvSpPr/>
            <p:nvPr/>
          </p:nvSpPr>
          <p:spPr bwMode="auto">
            <a:xfrm>
              <a:off x="3142273" y="2464261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00" name="Google Shape;1400;p28"/>
            <p:cNvSpPr/>
            <p:nvPr/>
          </p:nvSpPr>
          <p:spPr bwMode="auto">
            <a:xfrm>
              <a:off x="3147055" y="2469840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01" name="Google Shape;1401;p28"/>
            <p:cNvSpPr/>
            <p:nvPr/>
          </p:nvSpPr>
          <p:spPr bwMode="auto">
            <a:xfrm>
              <a:off x="2593589" y="2681844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02" name="Google Shape;1402;p28"/>
            <p:cNvSpPr/>
            <p:nvPr/>
          </p:nvSpPr>
          <p:spPr bwMode="auto">
            <a:xfrm>
              <a:off x="2590401" y="2678144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03" name="Google Shape;1403;p28"/>
            <p:cNvSpPr/>
            <p:nvPr/>
          </p:nvSpPr>
          <p:spPr bwMode="auto">
            <a:xfrm>
              <a:off x="2287821" y="2677631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04" name="Google Shape;1404;p28"/>
            <p:cNvSpPr/>
            <p:nvPr/>
          </p:nvSpPr>
          <p:spPr bwMode="auto">
            <a:xfrm>
              <a:off x="2284633" y="2674443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05" name="Google Shape;1405;p28"/>
            <p:cNvSpPr/>
            <p:nvPr/>
          </p:nvSpPr>
          <p:spPr bwMode="auto">
            <a:xfrm>
              <a:off x="2393425" y="2357433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 bwMode="auto">
            <a:xfrm>
              <a:off x="2389725" y="2506645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07" name="Google Shape;1407;p28"/>
            <p:cNvSpPr/>
            <p:nvPr/>
          </p:nvSpPr>
          <p:spPr bwMode="auto">
            <a:xfrm>
              <a:off x="2454680" y="2494889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08" name="Google Shape;1408;p28"/>
            <p:cNvSpPr/>
            <p:nvPr/>
          </p:nvSpPr>
          <p:spPr bwMode="auto">
            <a:xfrm>
              <a:off x="2604121" y="2494889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09" name="Google Shape;1409;p28"/>
            <p:cNvSpPr/>
            <p:nvPr/>
          </p:nvSpPr>
          <p:spPr bwMode="auto">
            <a:xfrm>
              <a:off x="2454680" y="2558251"/>
              <a:ext cx="112551" cy="6944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0" name="Google Shape;1410;p28"/>
            <p:cNvSpPr/>
            <p:nvPr/>
          </p:nvSpPr>
          <p:spPr bwMode="auto">
            <a:xfrm>
              <a:off x="2554478" y="2525005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1" name="Google Shape;1411;p28"/>
            <p:cNvSpPr/>
            <p:nvPr/>
          </p:nvSpPr>
          <p:spPr bwMode="auto">
            <a:xfrm>
              <a:off x="2454680" y="2525005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2" name="Google Shape;1412;p28"/>
            <p:cNvSpPr/>
            <p:nvPr/>
          </p:nvSpPr>
          <p:spPr bwMode="auto">
            <a:xfrm>
              <a:off x="2593076" y="2558251"/>
              <a:ext cx="49131" cy="6944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3" name="Google Shape;1413;p28"/>
            <p:cNvSpPr/>
            <p:nvPr/>
          </p:nvSpPr>
          <p:spPr bwMode="auto">
            <a:xfrm>
              <a:off x="2393425" y="2137375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4" name="Google Shape;1414;p28"/>
            <p:cNvSpPr/>
            <p:nvPr/>
          </p:nvSpPr>
          <p:spPr bwMode="auto">
            <a:xfrm>
              <a:off x="2389725" y="2133674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5" name="Google Shape;1415;p28"/>
            <p:cNvSpPr/>
            <p:nvPr/>
          </p:nvSpPr>
          <p:spPr bwMode="auto">
            <a:xfrm>
              <a:off x="2658545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6" name="Google Shape;1416;p28"/>
            <p:cNvSpPr/>
            <p:nvPr/>
          </p:nvSpPr>
          <p:spPr bwMode="auto">
            <a:xfrm>
              <a:off x="2696574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7" name="Google Shape;1417;p28"/>
            <p:cNvSpPr/>
            <p:nvPr/>
          </p:nvSpPr>
          <p:spPr bwMode="auto">
            <a:xfrm>
              <a:off x="2734602" y="2148988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8" name="Google Shape;1418;p28"/>
            <p:cNvSpPr/>
            <p:nvPr/>
          </p:nvSpPr>
          <p:spPr bwMode="auto">
            <a:xfrm>
              <a:off x="2494304" y="2179616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19" name="Google Shape;1419;p28"/>
            <p:cNvSpPr/>
            <p:nvPr/>
          </p:nvSpPr>
          <p:spPr bwMode="auto">
            <a:xfrm>
              <a:off x="2491116" y="2176428"/>
              <a:ext cx="179614" cy="180126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0" name="Google Shape;1420;p28"/>
            <p:cNvSpPr/>
            <p:nvPr/>
          </p:nvSpPr>
          <p:spPr bwMode="auto">
            <a:xfrm>
              <a:off x="2512806" y="2198118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1" name="Google Shape;1421;p28"/>
            <p:cNvSpPr/>
            <p:nvPr/>
          </p:nvSpPr>
          <p:spPr bwMode="auto">
            <a:xfrm>
              <a:off x="2509618" y="2194930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2" name="Google Shape;1422;p28"/>
            <p:cNvSpPr/>
            <p:nvPr/>
          </p:nvSpPr>
          <p:spPr bwMode="auto">
            <a:xfrm>
              <a:off x="2576168" y="2227664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3" name="Google Shape;1423;p28"/>
            <p:cNvSpPr/>
            <p:nvPr/>
          </p:nvSpPr>
          <p:spPr bwMode="auto">
            <a:xfrm>
              <a:off x="2570874" y="2256698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4" name="Google Shape;1424;p28"/>
            <p:cNvSpPr/>
            <p:nvPr/>
          </p:nvSpPr>
          <p:spPr bwMode="auto">
            <a:xfrm>
              <a:off x="2567686" y="2253567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5" name="Google Shape;1425;p28"/>
            <p:cNvSpPr/>
            <p:nvPr/>
          </p:nvSpPr>
          <p:spPr bwMode="auto">
            <a:xfrm>
              <a:off x="1792423" y="2126273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6" name="Google Shape;1426;p28"/>
            <p:cNvSpPr/>
            <p:nvPr/>
          </p:nvSpPr>
          <p:spPr bwMode="auto">
            <a:xfrm>
              <a:off x="1788722" y="2123085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7" name="Google Shape;1427;p28"/>
            <p:cNvSpPr/>
            <p:nvPr/>
          </p:nvSpPr>
          <p:spPr bwMode="auto">
            <a:xfrm>
              <a:off x="1978354" y="2178819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8" name="Google Shape;1428;p28"/>
            <p:cNvSpPr/>
            <p:nvPr/>
          </p:nvSpPr>
          <p:spPr bwMode="auto">
            <a:xfrm>
              <a:off x="1983591" y="2175403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29" name="Google Shape;1429;p28"/>
            <p:cNvSpPr/>
            <p:nvPr/>
          </p:nvSpPr>
          <p:spPr bwMode="auto">
            <a:xfrm>
              <a:off x="2031697" y="2262505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0" name="Google Shape;1430;p28"/>
            <p:cNvSpPr/>
            <p:nvPr/>
          </p:nvSpPr>
          <p:spPr bwMode="auto">
            <a:xfrm>
              <a:off x="2027996" y="2259374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1" name="Google Shape;1431;p28"/>
            <p:cNvSpPr/>
            <p:nvPr/>
          </p:nvSpPr>
          <p:spPr bwMode="auto">
            <a:xfrm>
              <a:off x="2048035" y="2214456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2" name="Google Shape;1432;p28"/>
            <p:cNvSpPr/>
            <p:nvPr/>
          </p:nvSpPr>
          <p:spPr bwMode="auto">
            <a:xfrm>
              <a:off x="2044847" y="2210756"/>
              <a:ext cx="50269" cy="50211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3" name="Google Shape;1433;p28"/>
            <p:cNvSpPr/>
            <p:nvPr/>
          </p:nvSpPr>
          <p:spPr bwMode="auto">
            <a:xfrm>
              <a:off x="1908103" y="2387692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4" name="Google Shape;1434;p28"/>
            <p:cNvSpPr/>
            <p:nvPr/>
          </p:nvSpPr>
          <p:spPr bwMode="auto">
            <a:xfrm>
              <a:off x="1904915" y="2384504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5" name="Google Shape;1435;p28"/>
            <p:cNvSpPr/>
            <p:nvPr/>
          </p:nvSpPr>
          <p:spPr bwMode="auto">
            <a:xfrm>
              <a:off x="2023726" y="2561439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6" name="Google Shape;1436;p28"/>
            <p:cNvSpPr/>
            <p:nvPr/>
          </p:nvSpPr>
          <p:spPr bwMode="auto">
            <a:xfrm>
              <a:off x="2269832" y="2159406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7" name="Google Shape;1437;p28"/>
            <p:cNvSpPr/>
            <p:nvPr/>
          </p:nvSpPr>
          <p:spPr bwMode="auto">
            <a:xfrm>
              <a:off x="2269832" y="2159406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8" name="Google Shape;1438;p28"/>
            <p:cNvSpPr/>
            <p:nvPr/>
          </p:nvSpPr>
          <p:spPr bwMode="auto">
            <a:xfrm>
              <a:off x="2127793" y="2705071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39" name="Google Shape;1439;p28"/>
            <p:cNvSpPr/>
            <p:nvPr/>
          </p:nvSpPr>
          <p:spPr bwMode="auto">
            <a:xfrm>
              <a:off x="2124605" y="2701882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40" name="Google Shape;1440;p28"/>
            <p:cNvSpPr/>
            <p:nvPr/>
          </p:nvSpPr>
          <p:spPr bwMode="auto">
            <a:xfrm>
              <a:off x="2026402" y="2792742"/>
              <a:ext cx="71846" cy="113574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41" name="Google Shape;1441;p28"/>
            <p:cNvSpPr/>
            <p:nvPr/>
          </p:nvSpPr>
          <p:spPr bwMode="auto">
            <a:xfrm>
              <a:off x="2023214" y="2789554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42" name="Google Shape;1442;p28"/>
            <p:cNvSpPr/>
            <p:nvPr/>
          </p:nvSpPr>
          <p:spPr bwMode="auto">
            <a:xfrm>
              <a:off x="2123011" y="2705071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43" name="Google Shape;1443;p28"/>
            <p:cNvSpPr/>
            <p:nvPr/>
          </p:nvSpPr>
          <p:spPr bwMode="auto">
            <a:xfrm>
              <a:off x="2119311" y="2701882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44" name="Google Shape;1444;p28"/>
            <p:cNvSpPr/>
            <p:nvPr/>
          </p:nvSpPr>
          <p:spPr bwMode="auto">
            <a:xfrm>
              <a:off x="2021108" y="2792742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45" name="Google Shape;1445;p28"/>
            <p:cNvSpPr/>
            <p:nvPr/>
          </p:nvSpPr>
          <p:spPr bwMode="auto">
            <a:xfrm>
              <a:off x="2017920" y="2789554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46" name="Google Shape;1446;p28"/>
            <p:cNvSpPr/>
            <p:nvPr/>
          </p:nvSpPr>
          <p:spPr bwMode="auto">
            <a:xfrm>
              <a:off x="1924442" y="2844490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47" name="Google Shape;1447;p28"/>
            <p:cNvSpPr/>
            <p:nvPr/>
          </p:nvSpPr>
          <p:spPr bwMode="auto">
            <a:xfrm>
              <a:off x="1921311" y="2841302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48" name="Google Shape;1448;p28"/>
            <p:cNvSpPr/>
            <p:nvPr/>
          </p:nvSpPr>
          <p:spPr bwMode="auto">
            <a:xfrm>
              <a:off x="1919204" y="2844490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49" name="Google Shape;1449;p28"/>
            <p:cNvSpPr/>
            <p:nvPr/>
          </p:nvSpPr>
          <p:spPr bwMode="auto">
            <a:xfrm>
              <a:off x="1916016" y="2841302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50" name="Google Shape;1450;p28"/>
            <p:cNvSpPr/>
            <p:nvPr/>
          </p:nvSpPr>
          <p:spPr bwMode="auto">
            <a:xfrm>
              <a:off x="1958258" y="2712983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51" name="Google Shape;1451;p28"/>
            <p:cNvSpPr/>
            <p:nvPr/>
          </p:nvSpPr>
          <p:spPr bwMode="auto">
            <a:xfrm>
              <a:off x="2564555" y="2795930"/>
              <a:ext cx="268880" cy="282031"/>
            </a:xfrm>
            <a:custGeom>
              <a:avLst/>
              <a:gdLst/>
              <a:ahLst/>
              <a:cxnLst/>
              <a:rect l="l" t="t" r="r" b="b"/>
              <a:pathLst>
                <a:path w="4723" h="4954" extrusionOk="0">
                  <a:moveTo>
                    <a:pt x="2960" y="0"/>
                  </a:moveTo>
                  <a:cubicBezTo>
                    <a:pt x="2087" y="0"/>
                    <a:pt x="1373" y="640"/>
                    <a:pt x="1373" y="1429"/>
                  </a:cubicBezTo>
                  <a:lnTo>
                    <a:pt x="1373" y="3126"/>
                  </a:lnTo>
                  <a:lnTo>
                    <a:pt x="1373" y="3423"/>
                  </a:lnTo>
                  <a:cubicBezTo>
                    <a:pt x="1373" y="4267"/>
                    <a:pt x="946" y="4954"/>
                    <a:pt x="0" y="4954"/>
                  </a:cubicBezTo>
                  <a:lnTo>
                    <a:pt x="4722" y="4954"/>
                  </a:lnTo>
                  <a:lnTo>
                    <a:pt x="4722" y="1429"/>
                  </a:lnTo>
                  <a:cubicBezTo>
                    <a:pt x="4722" y="631"/>
                    <a:pt x="4017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52" name="Google Shape;1452;p28"/>
            <p:cNvSpPr/>
            <p:nvPr/>
          </p:nvSpPr>
          <p:spPr bwMode="auto">
            <a:xfrm>
              <a:off x="2561367" y="2792230"/>
              <a:ext cx="275200" cy="288920"/>
            </a:xfrm>
            <a:custGeom>
              <a:avLst/>
              <a:gdLst/>
              <a:ahLst/>
              <a:cxnLst/>
              <a:rect l="l" t="t" r="r" b="b"/>
              <a:pathLst>
                <a:path w="4834" h="5075" extrusionOk="0">
                  <a:moveTo>
                    <a:pt x="3192" y="121"/>
                  </a:moveTo>
                  <a:cubicBezTo>
                    <a:pt x="4036" y="121"/>
                    <a:pt x="4722" y="733"/>
                    <a:pt x="4722" y="1494"/>
                  </a:cubicBezTo>
                  <a:lnTo>
                    <a:pt x="4722" y="4963"/>
                  </a:lnTo>
                  <a:lnTo>
                    <a:pt x="669" y="4963"/>
                  </a:lnTo>
                  <a:cubicBezTo>
                    <a:pt x="1188" y="4741"/>
                    <a:pt x="1485" y="4221"/>
                    <a:pt x="1485" y="3488"/>
                  </a:cubicBezTo>
                  <a:lnTo>
                    <a:pt x="1485" y="1494"/>
                  </a:lnTo>
                  <a:cubicBezTo>
                    <a:pt x="1485" y="733"/>
                    <a:pt x="2171" y="121"/>
                    <a:pt x="3016" y="121"/>
                  </a:cubicBezTo>
                  <a:close/>
                  <a:moveTo>
                    <a:pt x="3016" y="0"/>
                  </a:moveTo>
                  <a:cubicBezTo>
                    <a:pt x="2106" y="0"/>
                    <a:pt x="1374" y="668"/>
                    <a:pt x="1374" y="1494"/>
                  </a:cubicBezTo>
                  <a:lnTo>
                    <a:pt x="1374" y="3488"/>
                  </a:lnTo>
                  <a:cubicBezTo>
                    <a:pt x="1374" y="4416"/>
                    <a:pt x="882" y="4963"/>
                    <a:pt x="56" y="4963"/>
                  </a:cubicBezTo>
                  <a:cubicBezTo>
                    <a:pt x="28" y="4963"/>
                    <a:pt x="1" y="4991"/>
                    <a:pt x="1" y="5019"/>
                  </a:cubicBezTo>
                  <a:cubicBezTo>
                    <a:pt x="1" y="5056"/>
                    <a:pt x="28" y="5075"/>
                    <a:pt x="56" y="5075"/>
                  </a:cubicBezTo>
                  <a:lnTo>
                    <a:pt x="4778" y="5075"/>
                  </a:lnTo>
                  <a:cubicBezTo>
                    <a:pt x="4815" y="5075"/>
                    <a:pt x="4834" y="5056"/>
                    <a:pt x="4834" y="5019"/>
                  </a:cubicBezTo>
                  <a:lnTo>
                    <a:pt x="4834" y="1494"/>
                  </a:lnTo>
                  <a:cubicBezTo>
                    <a:pt x="4834" y="668"/>
                    <a:pt x="410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53" name="Google Shape;1453;p28"/>
            <p:cNvSpPr/>
            <p:nvPr/>
          </p:nvSpPr>
          <p:spPr bwMode="auto">
            <a:xfrm>
              <a:off x="2572468" y="2799630"/>
              <a:ext cx="260967" cy="274630"/>
            </a:xfrm>
            <a:custGeom>
              <a:avLst/>
              <a:gdLst/>
              <a:ahLst/>
              <a:cxnLst/>
              <a:rect l="l" t="t" r="r" b="b"/>
              <a:pathLst>
                <a:path w="4584" h="4824" extrusionOk="0">
                  <a:moveTo>
                    <a:pt x="4583" y="4824"/>
                  </a:moveTo>
                  <a:lnTo>
                    <a:pt x="0" y="4824"/>
                  </a:lnTo>
                  <a:lnTo>
                    <a:pt x="0" y="4824"/>
                  </a:lnTo>
                  <a:cubicBezTo>
                    <a:pt x="910" y="4824"/>
                    <a:pt x="1327" y="4156"/>
                    <a:pt x="1327" y="3330"/>
                  </a:cubicBezTo>
                  <a:lnTo>
                    <a:pt x="1327" y="3043"/>
                  </a:lnTo>
                  <a:lnTo>
                    <a:pt x="1327" y="1392"/>
                  </a:lnTo>
                  <a:cubicBezTo>
                    <a:pt x="1327" y="622"/>
                    <a:pt x="2023" y="0"/>
                    <a:pt x="2876" y="0"/>
                  </a:cubicBezTo>
                  <a:lnTo>
                    <a:pt x="3043" y="0"/>
                  </a:lnTo>
                  <a:cubicBezTo>
                    <a:pt x="3897" y="0"/>
                    <a:pt x="4583" y="622"/>
                    <a:pt x="4583" y="1392"/>
                  </a:cubicBezTo>
                  <a:lnTo>
                    <a:pt x="4583" y="48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54" name="Google Shape;1454;p28"/>
            <p:cNvSpPr/>
            <p:nvPr/>
          </p:nvSpPr>
          <p:spPr bwMode="auto">
            <a:xfrm>
              <a:off x="2730901" y="2795361"/>
              <a:ext cx="742595" cy="638070"/>
            </a:xfrm>
            <a:custGeom>
              <a:avLst/>
              <a:gdLst/>
              <a:ahLst/>
              <a:cxnLst/>
              <a:rect l="l" t="t" r="r" b="b"/>
              <a:pathLst>
                <a:path w="13044" h="11208" extrusionOk="0">
                  <a:moveTo>
                    <a:pt x="0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1" y="1"/>
                  </a:moveTo>
                  <a:cubicBezTo>
                    <a:pt x="17" y="1"/>
                    <a:pt x="1689" y="20"/>
                    <a:pt x="1689" y="1977"/>
                  </a:cubicBezTo>
                  <a:lnTo>
                    <a:pt x="1689" y="3071"/>
                  </a:lnTo>
                  <a:lnTo>
                    <a:pt x="1633" y="9760"/>
                  </a:lnTo>
                  <a:cubicBezTo>
                    <a:pt x="1633" y="10558"/>
                    <a:pt x="2394" y="11207"/>
                    <a:pt x="3331" y="11207"/>
                  </a:cubicBezTo>
                  <a:lnTo>
                    <a:pt x="13025" y="11207"/>
                  </a:lnTo>
                  <a:lnTo>
                    <a:pt x="13034" y="1977"/>
                  </a:lnTo>
                  <a:cubicBezTo>
                    <a:pt x="13043" y="901"/>
                    <a:pt x="12014" y="29"/>
                    <a:pt x="10743" y="19"/>
                  </a:cubicBezTo>
                  <a:lnTo>
                    <a:pt x="3757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55" name="Google Shape;1455;p28"/>
            <p:cNvSpPr/>
            <p:nvPr/>
          </p:nvSpPr>
          <p:spPr bwMode="auto">
            <a:xfrm>
              <a:off x="2726689" y="2792230"/>
              <a:ext cx="749427" cy="644334"/>
            </a:xfrm>
            <a:custGeom>
              <a:avLst/>
              <a:gdLst/>
              <a:ahLst/>
              <a:cxnLst/>
              <a:rect l="l" t="t" r="r" b="b"/>
              <a:pathLst>
                <a:path w="13164" h="11318" extrusionOk="0">
                  <a:moveTo>
                    <a:pt x="650" y="121"/>
                  </a:moveTo>
                  <a:lnTo>
                    <a:pt x="3822" y="139"/>
                  </a:lnTo>
                  <a:lnTo>
                    <a:pt x="3831" y="139"/>
                  </a:lnTo>
                  <a:lnTo>
                    <a:pt x="10817" y="130"/>
                  </a:lnTo>
                  <a:cubicBezTo>
                    <a:pt x="11485" y="139"/>
                    <a:pt x="12106" y="381"/>
                    <a:pt x="12533" y="817"/>
                  </a:cubicBezTo>
                  <a:cubicBezTo>
                    <a:pt x="12867" y="1160"/>
                    <a:pt x="13052" y="1587"/>
                    <a:pt x="13052" y="2032"/>
                  </a:cubicBezTo>
                  <a:lnTo>
                    <a:pt x="13043" y="11197"/>
                  </a:lnTo>
                  <a:lnTo>
                    <a:pt x="3405" y="11197"/>
                  </a:lnTo>
                  <a:cubicBezTo>
                    <a:pt x="2913" y="11197"/>
                    <a:pt x="2459" y="11021"/>
                    <a:pt x="2143" y="10705"/>
                  </a:cubicBezTo>
                  <a:cubicBezTo>
                    <a:pt x="1902" y="10455"/>
                    <a:pt x="1763" y="10140"/>
                    <a:pt x="1772" y="9824"/>
                  </a:cubicBezTo>
                  <a:lnTo>
                    <a:pt x="1828" y="2032"/>
                  </a:lnTo>
                  <a:cubicBezTo>
                    <a:pt x="1828" y="789"/>
                    <a:pt x="1160" y="306"/>
                    <a:pt x="650" y="121"/>
                  </a:cubicBezTo>
                  <a:close/>
                  <a:moveTo>
                    <a:pt x="74" y="0"/>
                  </a:moveTo>
                  <a:cubicBezTo>
                    <a:pt x="9" y="0"/>
                    <a:pt x="0" y="47"/>
                    <a:pt x="0" y="56"/>
                  </a:cubicBezTo>
                  <a:cubicBezTo>
                    <a:pt x="0" y="84"/>
                    <a:pt x="9" y="121"/>
                    <a:pt x="74" y="121"/>
                  </a:cubicBezTo>
                  <a:cubicBezTo>
                    <a:pt x="149" y="121"/>
                    <a:pt x="1707" y="149"/>
                    <a:pt x="1707" y="2032"/>
                  </a:cubicBezTo>
                  <a:lnTo>
                    <a:pt x="1651" y="9824"/>
                  </a:lnTo>
                  <a:cubicBezTo>
                    <a:pt x="1651" y="10177"/>
                    <a:pt x="1800" y="10520"/>
                    <a:pt x="2060" y="10789"/>
                  </a:cubicBezTo>
                  <a:cubicBezTo>
                    <a:pt x="2394" y="11123"/>
                    <a:pt x="2885" y="11318"/>
                    <a:pt x="3405" y="11318"/>
                  </a:cubicBezTo>
                  <a:lnTo>
                    <a:pt x="13099" y="11318"/>
                  </a:lnTo>
                  <a:cubicBezTo>
                    <a:pt x="13127" y="11318"/>
                    <a:pt x="13155" y="11290"/>
                    <a:pt x="13155" y="11262"/>
                  </a:cubicBezTo>
                  <a:lnTo>
                    <a:pt x="13164" y="2032"/>
                  </a:lnTo>
                  <a:cubicBezTo>
                    <a:pt x="13164" y="1559"/>
                    <a:pt x="12969" y="1095"/>
                    <a:pt x="12616" y="733"/>
                  </a:cubicBezTo>
                  <a:cubicBezTo>
                    <a:pt x="12171" y="279"/>
                    <a:pt x="11513" y="19"/>
                    <a:pt x="10817" y="19"/>
                  </a:cubicBezTo>
                  <a:lnTo>
                    <a:pt x="3841" y="28"/>
                  </a:lnTo>
                  <a:lnTo>
                    <a:pt x="3831" y="28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56" name="Google Shape;1456;p28"/>
            <p:cNvSpPr/>
            <p:nvPr/>
          </p:nvSpPr>
          <p:spPr bwMode="auto">
            <a:xfrm>
              <a:off x="2931065" y="2916847"/>
              <a:ext cx="88242" cy="87729"/>
            </a:xfrm>
            <a:custGeom>
              <a:avLst/>
              <a:gdLst/>
              <a:ahLst/>
              <a:cxnLst/>
              <a:rect l="l" t="t" r="r" b="b"/>
              <a:pathLst>
                <a:path w="1550" h="1541" extrusionOk="0">
                  <a:moveTo>
                    <a:pt x="780" y="1"/>
                  </a:moveTo>
                  <a:cubicBezTo>
                    <a:pt x="353" y="1"/>
                    <a:pt x="0" y="344"/>
                    <a:pt x="0" y="770"/>
                  </a:cubicBezTo>
                  <a:cubicBezTo>
                    <a:pt x="0" y="1197"/>
                    <a:pt x="353" y="1540"/>
                    <a:pt x="780" y="1540"/>
                  </a:cubicBezTo>
                  <a:cubicBezTo>
                    <a:pt x="1197" y="1540"/>
                    <a:pt x="1549" y="1197"/>
                    <a:pt x="1549" y="770"/>
                  </a:cubicBezTo>
                  <a:cubicBezTo>
                    <a:pt x="1549" y="344"/>
                    <a:pt x="119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57" name="Google Shape;1457;p28"/>
            <p:cNvSpPr/>
            <p:nvPr/>
          </p:nvSpPr>
          <p:spPr bwMode="auto">
            <a:xfrm>
              <a:off x="2927877" y="2913659"/>
              <a:ext cx="94618" cy="94105"/>
            </a:xfrm>
            <a:custGeom>
              <a:avLst/>
              <a:gdLst/>
              <a:ahLst/>
              <a:cxnLst/>
              <a:rect l="l" t="t" r="r" b="b"/>
              <a:pathLst>
                <a:path w="1662" h="1653" extrusionOk="0">
                  <a:moveTo>
                    <a:pt x="836" y="112"/>
                  </a:moveTo>
                  <a:cubicBezTo>
                    <a:pt x="1225" y="112"/>
                    <a:pt x="1541" y="437"/>
                    <a:pt x="1541" y="826"/>
                  </a:cubicBezTo>
                  <a:cubicBezTo>
                    <a:pt x="1541" y="1216"/>
                    <a:pt x="1225" y="1541"/>
                    <a:pt x="836" y="1541"/>
                  </a:cubicBezTo>
                  <a:cubicBezTo>
                    <a:pt x="437" y="1541"/>
                    <a:pt x="121" y="1216"/>
                    <a:pt x="121" y="826"/>
                  </a:cubicBezTo>
                  <a:cubicBezTo>
                    <a:pt x="121" y="437"/>
                    <a:pt x="437" y="112"/>
                    <a:pt x="836" y="112"/>
                  </a:cubicBezTo>
                  <a:close/>
                  <a:moveTo>
                    <a:pt x="836" y="1"/>
                  </a:moveTo>
                  <a:cubicBezTo>
                    <a:pt x="372" y="1"/>
                    <a:pt x="1" y="372"/>
                    <a:pt x="1" y="826"/>
                  </a:cubicBezTo>
                  <a:cubicBezTo>
                    <a:pt x="1" y="1281"/>
                    <a:pt x="372" y="1652"/>
                    <a:pt x="836" y="1652"/>
                  </a:cubicBezTo>
                  <a:cubicBezTo>
                    <a:pt x="1290" y="1652"/>
                    <a:pt x="1661" y="1281"/>
                    <a:pt x="1661" y="826"/>
                  </a:cubicBezTo>
                  <a:cubicBezTo>
                    <a:pt x="1661" y="372"/>
                    <a:pt x="1290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58" name="Google Shape;1458;p28"/>
            <p:cNvSpPr/>
            <p:nvPr/>
          </p:nvSpPr>
          <p:spPr bwMode="auto">
            <a:xfrm>
              <a:off x="3072079" y="2925842"/>
              <a:ext cx="278331" cy="6376"/>
            </a:xfrm>
            <a:custGeom>
              <a:avLst/>
              <a:gdLst/>
              <a:ahLst/>
              <a:cxnLst/>
              <a:rect l="l" t="t" r="r" b="b"/>
              <a:pathLst>
                <a:path w="4889" h="11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4833" y="112"/>
                  </a:lnTo>
                  <a:cubicBezTo>
                    <a:pt x="4870" y="112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59" name="Google Shape;1459;p28"/>
            <p:cNvSpPr/>
            <p:nvPr/>
          </p:nvSpPr>
          <p:spPr bwMode="auto">
            <a:xfrm>
              <a:off x="3072079" y="2960683"/>
              <a:ext cx="115682" cy="6944"/>
            </a:xfrm>
            <a:custGeom>
              <a:avLst/>
              <a:gdLst/>
              <a:ahLst/>
              <a:cxnLst/>
              <a:rect l="l" t="t" r="r" b="b"/>
              <a:pathLst>
                <a:path w="2032" h="122" extrusionOk="0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976" y="121"/>
                  </a:lnTo>
                  <a:cubicBezTo>
                    <a:pt x="2013" y="121"/>
                    <a:pt x="2032" y="93"/>
                    <a:pt x="2032" y="65"/>
                  </a:cubicBezTo>
                  <a:cubicBezTo>
                    <a:pt x="2032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60" name="Google Shape;1460;p28"/>
            <p:cNvSpPr/>
            <p:nvPr/>
          </p:nvSpPr>
          <p:spPr bwMode="auto">
            <a:xfrm>
              <a:off x="3234214" y="2960683"/>
              <a:ext cx="116194" cy="6944"/>
            </a:xfrm>
            <a:custGeom>
              <a:avLst/>
              <a:gdLst/>
              <a:ahLst/>
              <a:cxnLst/>
              <a:rect l="l" t="t" r="r" b="b"/>
              <a:pathLst>
                <a:path w="2041" h="122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76" y="121"/>
                  </a:lnTo>
                  <a:cubicBezTo>
                    <a:pt x="2013" y="121"/>
                    <a:pt x="2041" y="93"/>
                    <a:pt x="2041" y="65"/>
                  </a:cubicBezTo>
                  <a:cubicBezTo>
                    <a:pt x="2041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61" name="Google Shape;1461;p28"/>
            <p:cNvSpPr/>
            <p:nvPr/>
          </p:nvSpPr>
          <p:spPr bwMode="auto">
            <a:xfrm>
              <a:off x="3074698" y="3010325"/>
              <a:ext cx="115739" cy="6376"/>
            </a:xfrm>
            <a:custGeom>
              <a:avLst/>
              <a:gdLst/>
              <a:ahLst/>
              <a:cxnLst/>
              <a:rect l="l" t="t" r="r" b="b"/>
              <a:pathLst>
                <a:path w="2033" h="11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1976" y="112"/>
                  </a:lnTo>
                  <a:cubicBezTo>
                    <a:pt x="2004" y="112"/>
                    <a:pt x="2032" y="93"/>
                    <a:pt x="2032" y="56"/>
                  </a:cubicBezTo>
                  <a:cubicBezTo>
                    <a:pt x="2032" y="28"/>
                    <a:pt x="2004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62" name="Google Shape;1462;p28"/>
            <p:cNvSpPr/>
            <p:nvPr/>
          </p:nvSpPr>
          <p:spPr bwMode="auto">
            <a:xfrm>
              <a:off x="2932659" y="3068962"/>
              <a:ext cx="85053" cy="84541"/>
            </a:xfrm>
            <a:custGeom>
              <a:avLst/>
              <a:gdLst/>
              <a:ahLst/>
              <a:cxnLst/>
              <a:rect l="l" t="t" r="r" b="b"/>
              <a:pathLst>
                <a:path w="1494" h="1485" extrusionOk="0">
                  <a:moveTo>
                    <a:pt x="752" y="0"/>
                  </a:moveTo>
                  <a:cubicBezTo>
                    <a:pt x="334" y="0"/>
                    <a:pt x="0" y="334"/>
                    <a:pt x="0" y="742"/>
                  </a:cubicBezTo>
                  <a:cubicBezTo>
                    <a:pt x="0" y="1150"/>
                    <a:pt x="334" y="1484"/>
                    <a:pt x="752" y="1484"/>
                  </a:cubicBezTo>
                  <a:cubicBezTo>
                    <a:pt x="1160" y="1484"/>
                    <a:pt x="1494" y="1150"/>
                    <a:pt x="1494" y="742"/>
                  </a:cubicBezTo>
                  <a:cubicBezTo>
                    <a:pt x="1494" y="334"/>
                    <a:pt x="1160" y="0"/>
                    <a:pt x="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63" name="Google Shape;1463;p28"/>
            <p:cNvSpPr/>
            <p:nvPr/>
          </p:nvSpPr>
          <p:spPr bwMode="auto">
            <a:xfrm>
              <a:off x="2929471" y="3065774"/>
              <a:ext cx="91430" cy="91430"/>
            </a:xfrm>
            <a:custGeom>
              <a:avLst/>
              <a:gdLst/>
              <a:ahLst/>
              <a:cxnLst/>
              <a:rect l="l" t="t" r="r" b="b"/>
              <a:pathLst>
                <a:path w="1606" h="1606" extrusionOk="0">
                  <a:moveTo>
                    <a:pt x="808" y="112"/>
                  </a:moveTo>
                  <a:cubicBezTo>
                    <a:pt x="1179" y="112"/>
                    <a:pt x="1485" y="418"/>
                    <a:pt x="1485" y="798"/>
                  </a:cubicBezTo>
                  <a:cubicBezTo>
                    <a:pt x="1485" y="1179"/>
                    <a:pt x="1179" y="1485"/>
                    <a:pt x="808" y="1485"/>
                  </a:cubicBezTo>
                  <a:cubicBezTo>
                    <a:pt x="427" y="1485"/>
                    <a:pt x="121" y="1179"/>
                    <a:pt x="121" y="798"/>
                  </a:cubicBezTo>
                  <a:cubicBezTo>
                    <a:pt x="121" y="418"/>
                    <a:pt x="427" y="112"/>
                    <a:pt x="808" y="112"/>
                  </a:cubicBezTo>
                  <a:close/>
                  <a:moveTo>
                    <a:pt x="808" y="1"/>
                  </a:moveTo>
                  <a:cubicBezTo>
                    <a:pt x="362" y="1"/>
                    <a:pt x="0" y="362"/>
                    <a:pt x="0" y="798"/>
                  </a:cubicBezTo>
                  <a:cubicBezTo>
                    <a:pt x="0" y="1244"/>
                    <a:pt x="362" y="1605"/>
                    <a:pt x="808" y="1605"/>
                  </a:cubicBezTo>
                  <a:cubicBezTo>
                    <a:pt x="1244" y="1605"/>
                    <a:pt x="1605" y="1244"/>
                    <a:pt x="1605" y="798"/>
                  </a:cubicBezTo>
                  <a:cubicBezTo>
                    <a:pt x="1605" y="362"/>
                    <a:pt x="1244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64" name="Google Shape;1464;p28"/>
            <p:cNvSpPr/>
            <p:nvPr/>
          </p:nvSpPr>
          <p:spPr bwMode="auto">
            <a:xfrm>
              <a:off x="3072079" y="3076363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65" name="Google Shape;1465;p28"/>
            <p:cNvSpPr/>
            <p:nvPr/>
          </p:nvSpPr>
          <p:spPr bwMode="auto">
            <a:xfrm>
              <a:off x="2927365" y="3123841"/>
              <a:ext cx="323249" cy="309016"/>
            </a:xfrm>
            <a:custGeom>
              <a:avLst/>
              <a:gdLst/>
              <a:ahLst/>
              <a:cxnLst/>
              <a:rect l="l" t="t" r="r" b="b"/>
              <a:pathLst>
                <a:path w="5678" h="5428" extrusionOk="0">
                  <a:moveTo>
                    <a:pt x="3618" y="1"/>
                  </a:moveTo>
                  <a:cubicBezTo>
                    <a:pt x="2589" y="1"/>
                    <a:pt x="1754" y="697"/>
                    <a:pt x="1754" y="1559"/>
                  </a:cubicBezTo>
                  <a:lnTo>
                    <a:pt x="1754" y="3424"/>
                  </a:lnTo>
                  <a:lnTo>
                    <a:pt x="1754" y="3749"/>
                  </a:lnTo>
                  <a:cubicBezTo>
                    <a:pt x="1754" y="4676"/>
                    <a:pt x="1095" y="5428"/>
                    <a:pt x="0" y="5428"/>
                  </a:cubicBezTo>
                  <a:lnTo>
                    <a:pt x="5678" y="5428"/>
                  </a:lnTo>
                  <a:lnTo>
                    <a:pt x="5678" y="1559"/>
                  </a:lnTo>
                  <a:cubicBezTo>
                    <a:pt x="5678" y="697"/>
                    <a:pt x="4843" y="1"/>
                    <a:pt x="3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66" name="Google Shape;1466;p28"/>
            <p:cNvSpPr/>
            <p:nvPr/>
          </p:nvSpPr>
          <p:spPr bwMode="auto">
            <a:xfrm>
              <a:off x="2924177" y="3120198"/>
              <a:ext cx="329625" cy="315848"/>
            </a:xfrm>
            <a:custGeom>
              <a:avLst/>
              <a:gdLst/>
              <a:ahLst/>
              <a:cxnLst/>
              <a:rect l="l" t="t" r="r" b="b"/>
              <a:pathLst>
                <a:path w="5790" h="5548" extrusionOk="0">
                  <a:moveTo>
                    <a:pt x="3878" y="121"/>
                  </a:moveTo>
                  <a:cubicBezTo>
                    <a:pt x="4871" y="121"/>
                    <a:pt x="5678" y="798"/>
                    <a:pt x="5678" y="1623"/>
                  </a:cubicBezTo>
                  <a:lnTo>
                    <a:pt x="5678" y="5427"/>
                  </a:lnTo>
                  <a:lnTo>
                    <a:pt x="761" y="5427"/>
                  </a:lnTo>
                  <a:cubicBezTo>
                    <a:pt x="1439" y="5195"/>
                    <a:pt x="1865" y="4592"/>
                    <a:pt x="1865" y="3813"/>
                  </a:cubicBezTo>
                  <a:lnTo>
                    <a:pt x="1865" y="1623"/>
                  </a:lnTo>
                  <a:cubicBezTo>
                    <a:pt x="1865" y="798"/>
                    <a:pt x="2682" y="121"/>
                    <a:pt x="3674" y="121"/>
                  </a:cubicBezTo>
                  <a:close/>
                  <a:moveTo>
                    <a:pt x="3674" y="0"/>
                  </a:moveTo>
                  <a:cubicBezTo>
                    <a:pt x="2617" y="0"/>
                    <a:pt x="1754" y="733"/>
                    <a:pt x="1754" y="1623"/>
                  </a:cubicBezTo>
                  <a:lnTo>
                    <a:pt x="1754" y="3813"/>
                  </a:lnTo>
                  <a:cubicBezTo>
                    <a:pt x="1754" y="4768"/>
                    <a:pt x="1058" y="5427"/>
                    <a:pt x="56" y="5427"/>
                  </a:cubicBezTo>
                  <a:cubicBezTo>
                    <a:pt x="19" y="5427"/>
                    <a:pt x="1" y="5455"/>
                    <a:pt x="1" y="5492"/>
                  </a:cubicBezTo>
                  <a:cubicBezTo>
                    <a:pt x="1" y="5520"/>
                    <a:pt x="19" y="5547"/>
                    <a:pt x="56" y="5547"/>
                  </a:cubicBezTo>
                  <a:lnTo>
                    <a:pt x="5734" y="5547"/>
                  </a:lnTo>
                  <a:cubicBezTo>
                    <a:pt x="5771" y="5547"/>
                    <a:pt x="5789" y="5520"/>
                    <a:pt x="5789" y="5492"/>
                  </a:cubicBezTo>
                  <a:lnTo>
                    <a:pt x="5789" y="1623"/>
                  </a:lnTo>
                  <a:cubicBezTo>
                    <a:pt x="5789" y="733"/>
                    <a:pt x="4936" y="0"/>
                    <a:pt x="3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67" name="Google Shape;1467;p28"/>
            <p:cNvSpPr/>
            <p:nvPr/>
          </p:nvSpPr>
          <p:spPr bwMode="auto">
            <a:xfrm>
              <a:off x="2936360" y="3132324"/>
              <a:ext cx="307934" cy="294214"/>
            </a:xfrm>
            <a:custGeom>
              <a:avLst/>
              <a:gdLst/>
              <a:ahLst/>
              <a:cxnLst/>
              <a:rect l="l" t="t" r="r" b="b"/>
              <a:pathLst>
                <a:path w="5409" h="5168" extrusionOk="0">
                  <a:moveTo>
                    <a:pt x="5408" y="5167"/>
                  </a:moveTo>
                  <a:lnTo>
                    <a:pt x="56" y="5167"/>
                  </a:lnTo>
                  <a:lnTo>
                    <a:pt x="0" y="5167"/>
                  </a:lnTo>
                  <a:cubicBezTo>
                    <a:pt x="1048" y="5167"/>
                    <a:pt x="1670" y="4453"/>
                    <a:pt x="1670" y="3572"/>
                  </a:cubicBezTo>
                  <a:lnTo>
                    <a:pt x="1670" y="3266"/>
                  </a:lnTo>
                  <a:lnTo>
                    <a:pt x="1670" y="1485"/>
                  </a:lnTo>
                  <a:cubicBezTo>
                    <a:pt x="1670" y="659"/>
                    <a:pt x="2468" y="0"/>
                    <a:pt x="3442" y="0"/>
                  </a:cubicBezTo>
                  <a:lnTo>
                    <a:pt x="3636" y="0"/>
                  </a:lnTo>
                  <a:cubicBezTo>
                    <a:pt x="4620" y="0"/>
                    <a:pt x="5408" y="659"/>
                    <a:pt x="5408" y="1485"/>
                  </a:cubicBezTo>
                  <a:lnTo>
                    <a:pt x="5408" y="51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68" name="Google Shape;1468;p28"/>
            <p:cNvSpPr/>
            <p:nvPr/>
          </p:nvSpPr>
          <p:spPr bwMode="auto">
            <a:xfrm>
              <a:off x="3142273" y="3123841"/>
              <a:ext cx="634883" cy="497056"/>
            </a:xfrm>
            <a:custGeom>
              <a:avLst/>
              <a:gdLst/>
              <a:ahLst/>
              <a:cxnLst/>
              <a:rect l="l" t="t" r="r" b="b"/>
              <a:pathLst>
                <a:path w="11152" h="8731" extrusionOk="0">
                  <a:moveTo>
                    <a:pt x="1" y="1"/>
                  </a:moveTo>
                  <a:cubicBezTo>
                    <a:pt x="1031" y="1"/>
                    <a:pt x="1856" y="669"/>
                    <a:pt x="1856" y="1504"/>
                  </a:cubicBezTo>
                  <a:lnTo>
                    <a:pt x="1856" y="7766"/>
                  </a:lnTo>
                  <a:cubicBezTo>
                    <a:pt x="1856" y="8294"/>
                    <a:pt x="2385" y="8730"/>
                    <a:pt x="3044" y="8730"/>
                  </a:cubicBezTo>
                  <a:lnTo>
                    <a:pt x="11152" y="8730"/>
                  </a:lnTo>
                  <a:lnTo>
                    <a:pt x="11152" y="2162"/>
                  </a:lnTo>
                  <a:cubicBezTo>
                    <a:pt x="11152" y="966"/>
                    <a:pt x="9964" y="1"/>
                    <a:pt x="8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69" name="Google Shape;1469;p28"/>
            <p:cNvSpPr/>
            <p:nvPr/>
          </p:nvSpPr>
          <p:spPr bwMode="auto">
            <a:xfrm>
              <a:off x="3139142" y="3120198"/>
              <a:ext cx="641203" cy="503831"/>
            </a:xfrm>
            <a:custGeom>
              <a:avLst/>
              <a:gdLst/>
              <a:ahLst/>
              <a:cxnLst/>
              <a:rect l="l" t="t" r="r" b="b"/>
              <a:pathLst>
                <a:path w="11263" h="8850" extrusionOk="0">
                  <a:moveTo>
                    <a:pt x="8544" y="121"/>
                  </a:moveTo>
                  <a:cubicBezTo>
                    <a:pt x="9982" y="121"/>
                    <a:pt x="11142" y="1067"/>
                    <a:pt x="11142" y="2226"/>
                  </a:cubicBezTo>
                  <a:lnTo>
                    <a:pt x="11142" y="8739"/>
                  </a:lnTo>
                  <a:lnTo>
                    <a:pt x="3099" y="8739"/>
                  </a:lnTo>
                  <a:cubicBezTo>
                    <a:pt x="2477" y="8739"/>
                    <a:pt x="1967" y="8330"/>
                    <a:pt x="1967" y="7830"/>
                  </a:cubicBezTo>
                  <a:lnTo>
                    <a:pt x="1967" y="1568"/>
                  </a:lnTo>
                  <a:cubicBezTo>
                    <a:pt x="1967" y="909"/>
                    <a:pt x="1475" y="353"/>
                    <a:pt x="780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cubicBezTo>
                    <a:pt x="1049" y="121"/>
                    <a:pt x="1846" y="770"/>
                    <a:pt x="1846" y="1568"/>
                  </a:cubicBezTo>
                  <a:lnTo>
                    <a:pt x="1846" y="7820"/>
                  </a:lnTo>
                  <a:cubicBezTo>
                    <a:pt x="1846" y="8395"/>
                    <a:pt x="2412" y="8850"/>
                    <a:pt x="3099" y="8850"/>
                  </a:cubicBezTo>
                  <a:lnTo>
                    <a:pt x="11207" y="8850"/>
                  </a:lnTo>
                  <a:cubicBezTo>
                    <a:pt x="11234" y="8850"/>
                    <a:pt x="11262" y="8831"/>
                    <a:pt x="11262" y="8794"/>
                  </a:cubicBezTo>
                  <a:lnTo>
                    <a:pt x="11262" y="2217"/>
                  </a:lnTo>
                  <a:cubicBezTo>
                    <a:pt x="11262" y="993"/>
                    <a:pt x="10047" y="0"/>
                    <a:pt x="8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70" name="Google Shape;1470;p28"/>
            <p:cNvSpPr/>
            <p:nvPr/>
          </p:nvSpPr>
          <p:spPr bwMode="auto">
            <a:xfrm>
              <a:off x="3355132" y="3261724"/>
              <a:ext cx="82435" cy="82435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0"/>
                  </a:moveTo>
                  <a:cubicBezTo>
                    <a:pt x="325" y="0"/>
                    <a:pt x="0" y="325"/>
                    <a:pt x="0" y="724"/>
                  </a:cubicBezTo>
                  <a:cubicBezTo>
                    <a:pt x="0" y="1123"/>
                    <a:pt x="325" y="1447"/>
                    <a:pt x="724" y="1447"/>
                  </a:cubicBezTo>
                  <a:cubicBezTo>
                    <a:pt x="1123" y="1447"/>
                    <a:pt x="1448" y="1123"/>
                    <a:pt x="1438" y="724"/>
                  </a:cubicBezTo>
                  <a:cubicBezTo>
                    <a:pt x="1438" y="325"/>
                    <a:pt x="1123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71" name="Google Shape;1471;p28"/>
            <p:cNvSpPr/>
            <p:nvPr/>
          </p:nvSpPr>
          <p:spPr bwMode="auto">
            <a:xfrm>
              <a:off x="3351944" y="3258536"/>
              <a:ext cx="88811" cy="88754"/>
            </a:xfrm>
            <a:custGeom>
              <a:avLst/>
              <a:gdLst/>
              <a:ahLst/>
              <a:cxnLst/>
              <a:rect l="l" t="t" r="r" b="b"/>
              <a:pathLst>
                <a:path w="1560" h="1559" extrusionOk="0">
                  <a:moveTo>
                    <a:pt x="780" y="121"/>
                  </a:moveTo>
                  <a:cubicBezTo>
                    <a:pt x="1142" y="121"/>
                    <a:pt x="1439" y="418"/>
                    <a:pt x="1439" y="780"/>
                  </a:cubicBezTo>
                  <a:cubicBezTo>
                    <a:pt x="1439" y="1142"/>
                    <a:pt x="1142" y="1448"/>
                    <a:pt x="780" y="1448"/>
                  </a:cubicBezTo>
                  <a:cubicBezTo>
                    <a:pt x="409" y="1448"/>
                    <a:pt x="112" y="1142"/>
                    <a:pt x="112" y="780"/>
                  </a:cubicBezTo>
                  <a:cubicBezTo>
                    <a:pt x="112" y="418"/>
                    <a:pt x="409" y="121"/>
                    <a:pt x="780" y="121"/>
                  </a:cubicBezTo>
                  <a:close/>
                  <a:moveTo>
                    <a:pt x="780" y="1"/>
                  </a:moveTo>
                  <a:cubicBezTo>
                    <a:pt x="344" y="1"/>
                    <a:pt x="1" y="353"/>
                    <a:pt x="1" y="780"/>
                  </a:cubicBezTo>
                  <a:cubicBezTo>
                    <a:pt x="1" y="1206"/>
                    <a:pt x="353" y="1559"/>
                    <a:pt x="780" y="1559"/>
                  </a:cubicBezTo>
                  <a:cubicBezTo>
                    <a:pt x="1207" y="1559"/>
                    <a:pt x="1559" y="1206"/>
                    <a:pt x="1559" y="780"/>
                  </a:cubicBezTo>
                  <a:cubicBezTo>
                    <a:pt x="1559" y="353"/>
                    <a:pt x="1207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72" name="Google Shape;1472;p28"/>
            <p:cNvSpPr/>
            <p:nvPr/>
          </p:nvSpPr>
          <p:spPr bwMode="auto">
            <a:xfrm>
              <a:off x="3478725" y="3265936"/>
              <a:ext cx="219237" cy="6889"/>
            </a:xfrm>
            <a:custGeom>
              <a:avLst/>
              <a:gdLst/>
              <a:ahLst/>
              <a:cxnLst/>
              <a:rect l="l" t="t" r="r" b="b"/>
              <a:pathLst>
                <a:path w="3851" h="121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73" name="Google Shape;1473;p28"/>
            <p:cNvSpPr/>
            <p:nvPr/>
          </p:nvSpPr>
          <p:spPr bwMode="auto">
            <a:xfrm>
              <a:off x="3478725" y="3309772"/>
              <a:ext cx="111981" cy="6889"/>
            </a:xfrm>
            <a:custGeom>
              <a:avLst/>
              <a:gdLst/>
              <a:ahLst/>
              <a:cxnLst/>
              <a:rect l="l" t="t" r="r" b="b"/>
              <a:pathLst>
                <a:path w="1967" h="121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11" y="121"/>
                  </a:lnTo>
                  <a:cubicBezTo>
                    <a:pt x="1948" y="121"/>
                    <a:pt x="1967" y="93"/>
                    <a:pt x="1967" y="65"/>
                  </a:cubicBezTo>
                  <a:cubicBezTo>
                    <a:pt x="1967" y="28"/>
                    <a:pt x="1948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74" name="Google Shape;1474;p28"/>
            <p:cNvSpPr/>
            <p:nvPr/>
          </p:nvSpPr>
          <p:spPr bwMode="auto">
            <a:xfrm>
              <a:off x="3478725" y="3346206"/>
              <a:ext cx="219237" cy="6944"/>
            </a:xfrm>
            <a:custGeom>
              <a:avLst/>
              <a:gdLst/>
              <a:ahLst/>
              <a:cxnLst/>
              <a:rect l="l" t="t" r="r" b="b"/>
              <a:pathLst>
                <a:path w="3851" h="122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75" name="Google Shape;1475;p28"/>
            <p:cNvSpPr/>
            <p:nvPr/>
          </p:nvSpPr>
          <p:spPr bwMode="auto">
            <a:xfrm>
              <a:off x="3314484" y="3420670"/>
              <a:ext cx="598904" cy="199654"/>
            </a:xfrm>
            <a:custGeom>
              <a:avLst/>
              <a:gdLst/>
              <a:ahLst/>
              <a:cxnLst/>
              <a:rect l="l" t="t" r="r" b="b"/>
              <a:pathLst>
                <a:path w="10520" h="3507" extrusionOk="0">
                  <a:moveTo>
                    <a:pt x="10511" y="0"/>
                  </a:moveTo>
                  <a:lnTo>
                    <a:pt x="974" y="10"/>
                  </a:lnTo>
                  <a:lnTo>
                    <a:pt x="974" y="2403"/>
                  </a:lnTo>
                  <a:cubicBezTo>
                    <a:pt x="983" y="2941"/>
                    <a:pt x="640" y="3396"/>
                    <a:pt x="0" y="3498"/>
                  </a:cubicBezTo>
                  <a:cubicBezTo>
                    <a:pt x="40" y="3501"/>
                    <a:pt x="77" y="3502"/>
                    <a:pt x="109" y="3502"/>
                  </a:cubicBezTo>
                  <a:cubicBezTo>
                    <a:pt x="172" y="3502"/>
                    <a:pt x="214" y="3498"/>
                    <a:pt x="214" y="3498"/>
                  </a:cubicBezTo>
                  <a:lnTo>
                    <a:pt x="6429" y="3507"/>
                  </a:lnTo>
                  <a:lnTo>
                    <a:pt x="9138" y="3507"/>
                  </a:lnTo>
                  <a:cubicBezTo>
                    <a:pt x="9898" y="3507"/>
                    <a:pt x="10520" y="3006"/>
                    <a:pt x="10520" y="2403"/>
                  </a:cubicBezTo>
                  <a:lnTo>
                    <a:pt x="10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76" name="Google Shape;1476;p28"/>
            <p:cNvSpPr/>
            <p:nvPr/>
          </p:nvSpPr>
          <p:spPr bwMode="auto">
            <a:xfrm>
              <a:off x="3309190" y="3417482"/>
              <a:ext cx="607386" cy="206030"/>
            </a:xfrm>
            <a:custGeom>
              <a:avLst/>
              <a:gdLst/>
              <a:ahLst/>
              <a:cxnLst/>
              <a:rect l="l" t="t" r="r" b="b"/>
              <a:pathLst>
                <a:path w="10669" h="3619" extrusionOk="0">
                  <a:moveTo>
                    <a:pt x="10548" y="121"/>
                  </a:moveTo>
                  <a:lnTo>
                    <a:pt x="10548" y="2459"/>
                  </a:lnTo>
                  <a:cubicBezTo>
                    <a:pt x="10548" y="2691"/>
                    <a:pt x="10455" y="2914"/>
                    <a:pt x="10270" y="3099"/>
                  </a:cubicBezTo>
                  <a:cubicBezTo>
                    <a:pt x="10019" y="3359"/>
                    <a:pt x="9639" y="3498"/>
                    <a:pt x="9231" y="3507"/>
                  </a:cubicBezTo>
                  <a:lnTo>
                    <a:pt x="6605" y="3498"/>
                  </a:lnTo>
                  <a:cubicBezTo>
                    <a:pt x="6578" y="3507"/>
                    <a:pt x="6550" y="3507"/>
                    <a:pt x="6522" y="3507"/>
                  </a:cubicBezTo>
                  <a:lnTo>
                    <a:pt x="473" y="3498"/>
                  </a:lnTo>
                  <a:cubicBezTo>
                    <a:pt x="891" y="3313"/>
                    <a:pt x="1132" y="2932"/>
                    <a:pt x="1132" y="2459"/>
                  </a:cubicBezTo>
                  <a:lnTo>
                    <a:pt x="1123" y="121"/>
                  </a:lnTo>
                  <a:close/>
                  <a:moveTo>
                    <a:pt x="10604" y="1"/>
                  </a:moveTo>
                  <a:lnTo>
                    <a:pt x="1067" y="10"/>
                  </a:lnTo>
                  <a:cubicBezTo>
                    <a:pt x="1049" y="10"/>
                    <a:pt x="1039" y="19"/>
                    <a:pt x="1030" y="29"/>
                  </a:cubicBezTo>
                  <a:cubicBezTo>
                    <a:pt x="1012" y="38"/>
                    <a:pt x="1012" y="56"/>
                    <a:pt x="1012" y="66"/>
                  </a:cubicBezTo>
                  <a:lnTo>
                    <a:pt x="1012" y="2459"/>
                  </a:lnTo>
                  <a:cubicBezTo>
                    <a:pt x="1021" y="3006"/>
                    <a:pt x="659" y="3405"/>
                    <a:pt x="84" y="3498"/>
                  </a:cubicBezTo>
                  <a:lnTo>
                    <a:pt x="65" y="3498"/>
                  </a:lnTo>
                  <a:cubicBezTo>
                    <a:pt x="10" y="3498"/>
                    <a:pt x="0" y="3526"/>
                    <a:pt x="0" y="3554"/>
                  </a:cubicBezTo>
                  <a:cubicBezTo>
                    <a:pt x="0" y="3609"/>
                    <a:pt x="47" y="3609"/>
                    <a:pt x="93" y="3619"/>
                  </a:cubicBezTo>
                  <a:lnTo>
                    <a:pt x="9231" y="3619"/>
                  </a:lnTo>
                  <a:cubicBezTo>
                    <a:pt x="9676" y="3619"/>
                    <a:pt x="10084" y="3461"/>
                    <a:pt x="10353" y="3183"/>
                  </a:cubicBezTo>
                  <a:cubicBezTo>
                    <a:pt x="10557" y="2979"/>
                    <a:pt x="10669" y="2719"/>
                    <a:pt x="10669" y="2459"/>
                  </a:cubicBezTo>
                  <a:lnTo>
                    <a:pt x="10659" y="56"/>
                  </a:lnTo>
                  <a:cubicBezTo>
                    <a:pt x="10659" y="29"/>
                    <a:pt x="10631" y="1"/>
                    <a:pt x="10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77" name="Google Shape;1477;p28"/>
            <p:cNvSpPr/>
            <p:nvPr/>
          </p:nvSpPr>
          <p:spPr bwMode="auto">
            <a:xfrm>
              <a:off x="3319722" y="3424370"/>
              <a:ext cx="583646" cy="192822"/>
            </a:xfrm>
            <a:custGeom>
              <a:avLst/>
              <a:gdLst/>
              <a:ahLst/>
              <a:cxnLst/>
              <a:rect l="l" t="t" r="r" b="b"/>
              <a:pathLst>
                <a:path w="10252" h="3387" extrusionOk="0">
                  <a:moveTo>
                    <a:pt x="10242" y="0"/>
                  </a:moveTo>
                  <a:lnTo>
                    <a:pt x="1021" y="0"/>
                  </a:lnTo>
                  <a:lnTo>
                    <a:pt x="1031" y="2320"/>
                  </a:lnTo>
                  <a:cubicBezTo>
                    <a:pt x="1031" y="2839"/>
                    <a:pt x="706" y="3275"/>
                    <a:pt x="84" y="3377"/>
                  </a:cubicBezTo>
                  <a:cubicBezTo>
                    <a:pt x="66" y="3377"/>
                    <a:pt x="1" y="3377"/>
                    <a:pt x="84" y="3377"/>
                  </a:cubicBezTo>
                  <a:cubicBezTo>
                    <a:pt x="196" y="3377"/>
                    <a:pt x="288" y="3377"/>
                    <a:pt x="288" y="3377"/>
                  </a:cubicBezTo>
                  <a:lnTo>
                    <a:pt x="6300" y="3386"/>
                  </a:lnTo>
                  <a:cubicBezTo>
                    <a:pt x="6328" y="3386"/>
                    <a:pt x="6346" y="3386"/>
                    <a:pt x="6374" y="3386"/>
                  </a:cubicBezTo>
                  <a:lnTo>
                    <a:pt x="8916" y="3386"/>
                  </a:lnTo>
                  <a:cubicBezTo>
                    <a:pt x="9658" y="3377"/>
                    <a:pt x="10252" y="2904"/>
                    <a:pt x="10252" y="2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78" name="Google Shape;1478;p28"/>
            <p:cNvSpPr/>
            <p:nvPr/>
          </p:nvSpPr>
          <p:spPr bwMode="auto">
            <a:xfrm>
              <a:off x="1858973" y="2558251"/>
              <a:ext cx="562525" cy="562525"/>
            </a:xfrm>
            <a:custGeom>
              <a:avLst/>
              <a:gdLst/>
              <a:ahLst/>
              <a:cxnLst/>
              <a:rect l="l" t="t" r="r" b="b"/>
              <a:pathLst>
                <a:path w="9881" h="9881" extrusionOk="0">
                  <a:moveTo>
                    <a:pt x="4945" y="1"/>
                  </a:moveTo>
                  <a:cubicBezTo>
                    <a:pt x="2218" y="1"/>
                    <a:pt x="1" y="2218"/>
                    <a:pt x="1" y="4945"/>
                  </a:cubicBezTo>
                  <a:cubicBezTo>
                    <a:pt x="1" y="7672"/>
                    <a:pt x="2218" y="9880"/>
                    <a:pt x="4945" y="9880"/>
                  </a:cubicBezTo>
                  <a:cubicBezTo>
                    <a:pt x="7672" y="9880"/>
                    <a:pt x="9880" y="7672"/>
                    <a:pt x="9880" y="4945"/>
                  </a:cubicBezTo>
                  <a:cubicBezTo>
                    <a:pt x="9880" y="2218"/>
                    <a:pt x="7672" y="1"/>
                    <a:pt x="4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79" name="Google Shape;1479;p28"/>
            <p:cNvSpPr/>
            <p:nvPr/>
          </p:nvSpPr>
          <p:spPr bwMode="auto">
            <a:xfrm>
              <a:off x="1748957" y="2524435"/>
              <a:ext cx="630101" cy="630158"/>
            </a:xfrm>
            <a:custGeom>
              <a:avLst/>
              <a:gdLst/>
              <a:ahLst/>
              <a:cxnLst/>
              <a:rect l="l" t="t" r="r" b="b"/>
              <a:pathLst>
                <a:path w="11068" h="11069" extrusionOk="0">
                  <a:moveTo>
                    <a:pt x="5539" y="1"/>
                  </a:moveTo>
                  <a:cubicBezTo>
                    <a:pt x="2487" y="1"/>
                    <a:pt x="1" y="2487"/>
                    <a:pt x="1" y="5539"/>
                  </a:cubicBezTo>
                  <a:cubicBezTo>
                    <a:pt x="1" y="8591"/>
                    <a:pt x="2487" y="11068"/>
                    <a:pt x="5539" y="11068"/>
                  </a:cubicBezTo>
                  <a:cubicBezTo>
                    <a:pt x="8591" y="11068"/>
                    <a:pt x="11068" y="8591"/>
                    <a:pt x="11068" y="5539"/>
                  </a:cubicBezTo>
                  <a:cubicBezTo>
                    <a:pt x="11068" y="2487"/>
                    <a:pt x="8591" y="1"/>
                    <a:pt x="5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80" name="Google Shape;1480;p28"/>
            <p:cNvSpPr/>
            <p:nvPr/>
          </p:nvSpPr>
          <p:spPr bwMode="auto">
            <a:xfrm>
              <a:off x="1866886" y="2566163"/>
              <a:ext cx="547211" cy="547211"/>
            </a:xfrm>
            <a:custGeom>
              <a:avLst/>
              <a:gdLst/>
              <a:ahLst/>
              <a:cxnLst/>
              <a:rect l="l" t="t" r="r" b="b"/>
              <a:pathLst>
                <a:path w="9612" h="9612" extrusionOk="0">
                  <a:moveTo>
                    <a:pt x="4806" y="1"/>
                  </a:moveTo>
                  <a:cubicBezTo>
                    <a:pt x="4769" y="1"/>
                    <a:pt x="4750" y="29"/>
                    <a:pt x="4750" y="56"/>
                  </a:cubicBezTo>
                  <a:cubicBezTo>
                    <a:pt x="4750" y="94"/>
                    <a:pt x="4769" y="112"/>
                    <a:pt x="4806" y="112"/>
                  </a:cubicBezTo>
                  <a:cubicBezTo>
                    <a:pt x="7394" y="112"/>
                    <a:pt x="9500" y="2218"/>
                    <a:pt x="9500" y="4806"/>
                  </a:cubicBezTo>
                  <a:cubicBezTo>
                    <a:pt x="9500" y="7394"/>
                    <a:pt x="7394" y="9491"/>
                    <a:pt x="4806" y="9491"/>
                  </a:cubicBezTo>
                  <a:cubicBezTo>
                    <a:pt x="2218" y="9491"/>
                    <a:pt x="112" y="7394"/>
                    <a:pt x="112" y="4806"/>
                  </a:cubicBezTo>
                  <a:cubicBezTo>
                    <a:pt x="112" y="4407"/>
                    <a:pt x="168" y="3999"/>
                    <a:pt x="270" y="3619"/>
                  </a:cubicBezTo>
                  <a:cubicBezTo>
                    <a:pt x="279" y="3582"/>
                    <a:pt x="260" y="3554"/>
                    <a:pt x="223" y="3545"/>
                  </a:cubicBezTo>
                  <a:cubicBezTo>
                    <a:pt x="219" y="3543"/>
                    <a:pt x="214" y="3542"/>
                    <a:pt x="209" y="3542"/>
                  </a:cubicBezTo>
                  <a:cubicBezTo>
                    <a:pt x="187" y="3542"/>
                    <a:pt x="166" y="3560"/>
                    <a:pt x="158" y="3591"/>
                  </a:cubicBezTo>
                  <a:cubicBezTo>
                    <a:pt x="56" y="3981"/>
                    <a:pt x="1" y="4389"/>
                    <a:pt x="1" y="4806"/>
                  </a:cubicBezTo>
                  <a:cubicBezTo>
                    <a:pt x="1" y="7459"/>
                    <a:pt x="2153" y="9611"/>
                    <a:pt x="4806" y="9611"/>
                  </a:cubicBezTo>
                  <a:cubicBezTo>
                    <a:pt x="7459" y="9611"/>
                    <a:pt x="9611" y="7459"/>
                    <a:pt x="9611" y="4806"/>
                  </a:cubicBezTo>
                  <a:cubicBezTo>
                    <a:pt x="9611" y="2153"/>
                    <a:pt x="7459" y="1"/>
                    <a:pt x="4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81" name="Google Shape;1481;p28"/>
            <p:cNvSpPr/>
            <p:nvPr/>
          </p:nvSpPr>
          <p:spPr bwMode="auto">
            <a:xfrm>
              <a:off x="1890683" y="2596620"/>
              <a:ext cx="128890" cy="134412"/>
            </a:xfrm>
            <a:custGeom>
              <a:avLst/>
              <a:gdLst/>
              <a:ahLst/>
              <a:cxnLst/>
              <a:rect l="l" t="t" r="r" b="b"/>
              <a:pathLst>
                <a:path w="2264" h="2361" extrusionOk="0">
                  <a:moveTo>
                    <a:pt x="2193" y="0"/>
                  </a:moveTo>
                  <a:cubicBezTo>
                    <a:pt x="2185" y="0"/>
                    <a:pt x="2178" y="2"/>
                    <a:pt x="2171" y="4"/>
                  </a:cubicBezTo>
                  <a:cubicBezTo>
                    <a:pt x="1985" y="97"/>
                    <a:pt x="1809" y="208"/>
                    <a:pt x="1642" y="319"/>
                  </a:cubicBezTo>
                  <a:cubicBezTo>
                    <a:pt x="1253" y="598"/>
                    <a:pt x="909" y="922"/>
                    <a:pt x="612" y="1293"/>
                  </a:cubicBezTo>
                  <a:cubicBezTo>
                    <a:pt x="371" y="1599"/>
                    <a:pt x="167" y="1933"/>
                    <a:pt x="9" y="2286"/>
                  </a:cubicBezTo>
                  <a:cubicBezTo>
                    <a:pt x="0" y="2314"/>
                    <a:pt x="9" y="2342"/>
                    <a:pt x="37" y="2360"/>
                  </a:cubicBezTo>
                  <a:lnTo>
                    <a:pt x="65" y="2360"/>
                  </a:lnTo>
                  <a:cubicBezTo>
                    <a:pt x="84" y="2360"/>
                    <a:pt x="102" y="2351"/>
                    <a:pt x="111" y="2332"/>
                  </a:cubicBezTo>
                  <a:cubicBezTo>
                    <a:pt x="269" y="1989"/>
                    <a:pt x="464" y="1664"/>
                    <a:pt x="696" y="1368"/>
                  </a:cubicBezTo>
                  <a:cubicBezTo>
                    <a:pt x="993" y="1006"/>
                    <a:pt x="1327" y="681"/>
                    <a:pt x="1716" y="412"/>
                  </a:cubicBezTo>
                  <a:cubicBezTo>
                    <a:pt x="1874" y="301"/>
                    <a:pt x="2050" y="199"/>
                    <a:pt x="2227" y="106"/>
                  </a:cubicBezTo>
                  <a:cubicBezTo>
                    <a:pt x="2254" y="97"/>
                    <a:pt x="2264" y="60"/>
                    <a:pt x="2245" y="32"/>
                  </a:cubicBezTo>
                  <a:cubicBezTo>
                    <a:pt x="2238" y="11"/>
                    <a:pt x="2216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82" name="Google Shape;1482;p28"/>
            <p:cNvSpPr/>
            <p:nvPr/>
          </p:nvSpPr>
          <p:spPr bwMode="auto">
            <a:xfrm>
              <a:off x="1712152" y="3085073"/>
              <a:ext cx="182802" cy="179216"/>
            </a:xfrm>
            <a:custGeom>
              <a:avLst/>
              <a:gdLst/>
              <a:ahLst/>
              <a:cxnLst/>
              <a:rect l="l" t="t" r="r" b="b"/>
              <a:pathLst>
                <a:path w="3211" h="3148" extrusionOk="0">
                  <a:moveTo>
                    <a:pt x="1354" y="0"/>
                  </a:moveTo>
                  <a:cubicBezTo>
                    <a:pt x="1272" y="0"/>
                    <a:pt x="1188" y="33"/>
                    <a:pt x="1123" y="98"/>
                  </a:cubicBezTo>
                  <a:lnTo>
                    <a:pt x="121" y="1090"/>
                  </a:lnTo>
                  <a:cubicBezTo>
                    <a:pt x="1" y="1220"/>
                    <a:pt x="1" y="1424"/>
                    <a:pt x="121" y="1545"/>
                  </a:cubicBezTo>
                  <a:lnTo>
                    <a:pt x="205" y="1619"/>
                  </a:lnTo>
                  <a:lnTo>
                    <a:pt x="1439" y="2862"/>
                  </a:lnTo>
                  <a:lnTo>
                    <a:pt x="1633" y="3057"/>
                  </a:lnTo>
                  <a:cubicBezTo>
                    <a:pt x="1694" y="3117"/>
                    <a:pt x="1775" y="3147"/>
                    <a:pt x="1857" y="3147"/>
                  </a:cubicBezTo>
                  <a:cubicBezTo>
                    <a:pt x="1939" y="3147"/>
                    <a:pt x="2023" y="3117"/>
                    <a:pt x="2088" y="3057"/>
                  </a:cubicBezTo>
                  <a:lnTo>
                    <a:pt x="3090" y="2055"/>
                  </a:lnTo>
                  <a:cubicBezTo>
                    <a:pt x="3201" y="1934"/>
                    <a:pt x="3210" y="1749"/>
                    <a:pt x="3099" y="1619"/>
                  </a:cubicBezTo>
                  <a:cubicBezTo>
                    <a:pt x="3099" y="1619"/>
                    <a:pt x="3090" y="1610"/>
                    <a:pt x="3081" y="1600"/>
                  </a:cubicBezTo>
                  <a:lnTo>
                    <a:pt x="1587" y="107"/>
                  </a:lnTo>
                  <a:lnTo>
                    <a:pt x="1578" y="98"/>
                  </a:lnTo>
                  <a:cubicBezTo>
                    <a:pt x="1517" y="33"/>
                    <a:pt x="1436" y="0"/>
                    <a:pt x="1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83" name="Google Shape;1483;p28"/>
            <p:cNvSpPr/>
            <p:nvPr/>
          </p:nvSpPr>
          <p:spPr bwMode="auto">
            <a:xfrm>
              <a:off x="1710558" y="3081600"/>
              <a:ext cx="188097" cy="185990"/>
            </a:xfrm>
            <a:custGeom>
              <a:avLst/>
              <a:gdLst/>
              <a:ahLst/>
              <a:cxnLst/>
              <a:rect l="l" t="t" r="r" b="b"/>
              <a:pathLst>
                <a:path w="3304" h="3267" extrusionOk="0">
                  <a:moveTo>
                    <a:pt x="1383" y="121"/>
                  </a:moveTo>
                  <a:cubicBezTo>
                    <a:pt x="1448" y="121"/>
                    <a:pt x="1513" y="140"/>
                    <a:pt x="1569" y="196"/>
                  </a:cubicBezTo>
                  <a:lnTo>
                    <a:pt x="3081" y="1708"/>
                  </a:lnTo>
                  <a:lnTo>
                    <a:pt x="3090" y="1717"/>
                  </a:lnTo>
                  <a:cubicBezTo>
                    <a:pt x="3173" y="1828"/>
                    <a:pt x="3173" y="1977"/>
                    <a:pt x="3071" y="2070"/>
                  </a:cubicBezTo>
                  <a:lnTo>
                    <a:pt x="2070" y="3071"/>
                  </a:lnTo>
                  <a:cubicBezTo>
                    <a:pt x="2019" y="3122"/>
                    <a:pt x="1954" y="3148"/>
                    <a:pt x="1889" y="3148"/>
                  </a:cubicBezTo>
                  <a:cubicBezTo>
                    <a:pt x="1824" y="3148"/>
                    <a:pt x="1759" y="3122"/>
                    <a:pt x="1708" y="3071"/>
                  </a:cubicBezTo>
                  <a:lnTo>
                    <a:pt x="196" y="1569"/>
                  </a:lnTo>
                  <a:cubicBezTo>
                    <a:pt x="94" y="1467"/>
                    <a:pt x="94" y="1300"/>
                    <a:pt x="196" y="1198"/>
                  </a:cubicBezTo>
                  <a:lnTo>
                    <a:pt x="1198" y="196"/>
                  </a:lnTo>
                  <a:cubicBezTo>
                    <a:pt x="1244" y="140"/>
                    <a:pt x="1318" y="121"/>
                    <a:pt x="1383" y="121"/>
                  </a:cubicBezTo>
                  <a:close/>
                  <a:moveTo>
                    <a:pt x="1383" y="1"/>
                  </a:moveTo>
                  <a:cubicBezTo>
                    <a:pt x="1286" y="1"/>
                    <a:pt x="1188" y="38"/>
                    <a:pt x="1114" y="112"/>
                  </a:cubicBezTo>
                  <a:lnTo>
                    <a:pt x="112" y="1114"/>
                  </a:lnTo>
                  <a:cubicBezTo>
                    <a:pt x="47" y="1188"/>
                    <a:pt x="1" y="1281"/>
                    <a:pt x="1" y="1383"/>
                  </a:cubicBezTo>
                  <a:cubicBezTo>
                    <a:pt x="1" y="1485"/>
                    <a:pt x="47" y="1578"/>
                    <a:pt x="112" y="1643"/>
                  </a:cubicBezTo>
                  <a:lnTo>
                    <a:pt x="1624" y="3155"/>
                  </a:lnTo>
                  <a:cubicBezTo>
                    <a:pt x="1689" y="3229"/>
                    <a:pt x="1791" y="3266"/>
                    <a:pt x="1884" y="3266"/>
                  </a:cubicBezTo>
                  <a:cubicBezTo>
                    <a:pt x="1986" y="3266"/>
                    <a:pt x="2079" y="3229"/>
                    <a:pt x="2153" y="3155"/>
                  </a:cubicBezTo>
                  <a:lnTo>
                    <a:pt x="3155" y="2153"/>
                  </a:lnTo>
                  <a:cubicBezTo>
                    <a:pt x="3294" y="2014"/>
                    <a:pt x="3303" y="1801"/>
                    <a:pt x="3173" y="1643"/>
                  </a:cubicBezTo>
                  <a:cubicBezTo>
                    <a:pt x="3164" y="1634"/>
                    <a:pt x="3164" y="1624"/>
                    <a:pt x="3155" y="1624"/>
                  </a:cubicBezTo>
                  <a:lnTo>
                    <a:pt x="1652" y="112"/>
                  </a:lnTo>
                  <a:cubicBezTo>
                    <a:pt x="1578" y="38"/>
                    <a:pt x="148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84" name="Google Shape;1484;p28"/>
            <p:cNvSpPr/>
            <p:nvPr/>
          </p:nvSpPr>
          <p:spPr bwMode="auto">
            <a:xfrm>
              <a:off x="1663022" y="3177184"/>
              <a:ext cx="131053" cy="132135"/>
            </a:xfrm>
            <a:custGeom>
              <a:avLst/>
              <a:gdLst/>
              <a:ahLst/>
              <a:cxnLst/>
              <a:rect l="l" t="t" r="r" b="b"/>
              <a:pathLst>
                <a:path w="2302" h="2321" extrusionOk="0">
                  <a:moveTo>
                    <a:pt x="1068" y="1"/>
                  </a:moveTo>
                  <a:lnTo>
                    <a:pt x="1" y="1096"/>
                  </a:lnTo>
                  <a:cubicBezTo>
                    <a:pt x="353" y="1383"/>
                    <a:pt x="864" y="1893"/>
                    <a:pt x="1188" y="2255"/>
                  </a:cubicBezTo>
                  <a:cubicBezTo>
                    <a:pt x="1207" y="2283"/>
                    <a:pt x="1225" y="2302"/>
                    <a:pt x="1244" y="2320"/>
                  </a:cubicBezTo>
                  <a:lnTo>
                    <a:pt x="2302" y="124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85" name="Google Shape;1485;p28"/>
            <p:cNvSpPr/>
            <p:nvPr/>
          </p:nvSpPr>
          <p:spPr bwMode="auto">
            <a:xfrm>
              <a:off x="1659322" y="3174053"/>
              <a:ext cx="138454" cy="138909"/>
            </a:xfrm>
            <a:custGeom>
              <a:avLst/>
              <a:gdLst/>
              <a:ahLst/>
              <a:cxnLst/>
              <a:rect l="l" t="t" r="r" b="b"/>
              <a:pathLst>
                <a:path w="2432" h="2440" extrusionOk="0">
                  <a:moveTo>
                    <a:pt x="1133" y="139"/>
                  </a:moveTo>
                  <a:lnTo>
                    <a:pt x="2292" y="1290"/>
                  </a:lnTo>
                  <a:lnTo>
                    <a:pt x="1309" y="2292"/>
                  </a:lnTo>
                  <a:cubicBezTo>
                    <a:pt x="1309" y="2282"/>
                    <a:pt x="1300" y="2282"/>
                    <a:pt x="1300" y="2273"/>
                  </a:cubicBezTo>
                  <a:cubicBezTo>
                    <a:pt x="975" y="1911"/>
                    <a:pt x="493" y="1438"/>
                    <a:pt x="149" y="1141"/>
                  </a:cubicBezTo>
                  <a:lnTo>
                    <a:pt x="1133" y="139"/>
                  </a:lnTo>
                  <a:close/>
                  <a:moveTo>
                    <a:pt x="1123" y="0"/>
                  </a:moveTo>
                  <a:cubicBezTo>
                    <a:pt x="1114" y="0"/>
                    <a:pt x="1096" y="0"/>
                    <a:pt x="1086" y="10"/>
                  </a:cubicBezTo>
                  <a:lnTo>
                    <a:pt x="20" y="1104"/>
                  </a:lnTo>
                  <a:cubicBezTo>
                    <a:pt x="10" y="1113"/>
                    <a:pt x="1" y="1132"/>
                    <a:pt x="1" y="1151"/>
                  </a:cubicBezTo>
                  <a:cubicBezTo>
                    <a:pt x="10" y="1169"/>
                    <a:pt x="20" y="1188"/>
                    <a:pt x="29" y="1197"/>
                  </a:cubicBezTo>
                  <a:cubicBezTo>
                    <a:pt x="363" y="1475"/>
                    <a:pt x="882" y="1985"/>
                    <a:pt x="1207" y="2357"/>
                  </a:cubicBezTo>
                  <a:cubicBezTo>
                    <a:pt x="1226" y="2375"/>
                    <a:pt x="1244" y="2394"/>
                    <a:pt x="1263" y="2412"/>
                  </a:cubicBezTo>
                  <a:cubicBezTo>
                    <a:pt x="1272" y="2431"/>
                    <a:pt x="1290" y="2440"/>
                    <a:pt x="1309" y="2440"/>
                  </a:cubicBezTo>
                  <a:cubicBezTo>
                    <a:pt x="1328" y="2440"/>
                    <a:pt x="1337" y="2431"/>
                    <a:pt x="1346" y="2421"/>
                  </a:cubicBezTo>
                  <a:lnTo>
                    <a:pt x="2404" y="1336"/>
                  </a:lnTo>
                  <a:cubicBezTo>
                    <a:pt x="2431" y="1308"/>
                    <a:pt x="2431" y="1271"/>
                    <a:pt x="2404" y="1253"/>
                  </a:cubicBezTo>
                  <a:lnTo>
                    <a:pt x="1170" y="10"/>
                  </a:lnTo>
                  <a:cubicBezTo>
                    <a:pt x="1161" y="0"/>
                    <a:pt x="1142" y="0"/>
                    <a:pt x="1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86" name="Google Shape;1486;p28"/>
            <p:cNvSpPr/>
            <p:nvPr/>
          </p:nvSpPr>
          <p:spPr bwMode="auto">
            <a:xfrm>
              <a:off x="1329815" y="3227054"/>
              <a:ext cx="419403" cy="406252"/>
            </a:xfrm>
            <a:custGeom>
              <a:avLst/>
              <a:gdLst/>
              <a:ahLst/>
              <a:cxnLst/>
              <a:rect l="l" t="t" r="r" b="b"/>
              <a:pathLst>
                <a:path w="7367" h="7136" extrusionOk="0">
                  <a:moveTo>
                    <a:pt x="5511" y="1"/>
                  </a:moveTo>
                  <a:cubicBezTo>
                    <a:pt x="5503" y="1"/>
                    <a:pt x="5497" y="3"/>
                    <a:pt x="5492" y="6"/>
                  </a:cubicBezTo>
                  <a:lnTo>
                    <a:pt x="511" y="4941"/>
                  </a:lnTo>
                  <a:cubicBezTo>
                    <a:pt x="0" y="5442"/>
                    <a:pt x="0" y="6259"/>
                    <a:pt x="511" y="6760"/>
                  </a:cubicBezTo>
                  <a:cubicBezTo>
                    <a:pt x="761" y="7010"/>
                    <a:pt x="1093" y="7135"/>
                    <a:pt x="1425" y="7135"/>
                  </a:cubicBezTo>
                  <a:cubicBezTo>
                    <a:pt x="1758" y="7135"/>
                    <a:pt x="2092" y="7010"/>
                    <a:pt x="2347" y="6760"/>
                  </a:cubicBezTo>
                  <a:lnTo>
                    <a:pt x="7329" y="1824"/>
                  </a:lnTo>
                  <a:cubicBezTo>
                    <a:pt x="7366" y="1797"/>
                    <a:pt x="7264" y="1648"/>
                    <a:pt x="7097" y="1453"/>
                  </a:cubicBezTo>
                  <a:cubicBezTo>
                    <a:pt x="7078" y="1426"/>
                    <a:pt x="7060" y="1407"/>
                    <a:pt x="7041" y="1388"/>
                  </a:cubicBezTo>
                  <a:cubicBezTo>
                    <a:pt x="6717" y="1017"/>
                    <a:pt x="6206" y="507"/>
                    <a:pt x="5854" y="220"/>
                  </a:cubicBezTo>
                  <a:cubicBezTo>
                    <a:pt x="5854" y="220"/>
                    <a:pt x="5854" y="220"/>
                    <a:pt x="5854" y="210"/>
                  </a:cubicBezTo>
                  <a:cubicBezTo>
                    <a:pt x="5692" y="81"/>
                    <a:pt x="5566" y="1"/>
                    <a:pt x="5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87" name="Google Shape;1487;p28"/>
            <p:cNvSpPr/>
            <p:nvPr/>
          </p:nvSpPr>
          <p:spPr bwMode="auto">
            <a:xfrm>
              <a:off x="1333516" y="3223752"/>
              <a:ext cx="419346" cy="412970"/>
            </a:xfrm>
            <a:custGeom>
              <a:avLst/>
              <a:gdLst/>
              <a:ahLst/>
              <a:cxnLst/>
              <a:rect l="l" t="t" r="r" b="b"/>
              <a:pathLst>
                <a:path w="7366" h="7254" extrusionOk="0">
                  <a:moveTo>
                    <a:pt x="5455" y="120"/>
                  </a:moveTo>
                  <a:cubicBezTo>
                    <a:pt x="5483" y="129"/>
                    <a:pt x="5557" y="166"/>
                    <a:pt x="5752" y="324"/>
                  </a:cubicBezTo>
                  <a:cubicBezTo>
                    <a:pt x="6086" y="602"/>
                    <a:pt x="6605" y="1112"/>
                    <a:pt x="6930" y="1484"/>
                  </a:cubicBezTo>
                  <a:cubicBezTo>
                    <a:pt x="6949" y="1502"/>
                    <a:pt x="6967" y="1521"/>
                    <a:pt x="6986" y="1548"/>
                  </a:cubicBezTo>
                  <a:cubicBezTo>
                    <a:pt x="7162" y="1753"/>
                    <a:pt x="7199" y="1827"/>
                    <a:pt x="7208" y="1855"/>
                  </a:cubicBezTo>
                  <a:lnTo>
                    <a:pt x="2236" y="6771"/>
                  </a:lnTo>
                  <a:cubicBezTo>
                    <a:pt x="1995" y="7012"/>
                    <a:pt x="1677" y="7133"/>
                    <a:pt x="1359" y="7133"/>
                  </a:cubicBezTo>
                  <a:cubicBezTo>
                    <a:pt x="1042" y="7133"/>
                    <a:pt x="724" y="7012"/>
                    <a:pt x="483" y="6771"/>
                  </a:cubicBezTo>
                  <a:cubicBezTo>
                    <a:pt x="251" y="6539"/>
                    <a:pt x="121" y="6233"/>
                    <a:pt x="121" y="5908"/>
                  </a:cubicBezTo>
                  <a:cubicBezTo>
                    <a:pt x="121" y="5575"/>
                    <a:pt x="251" y="5268"/>
                    <a:pt x="483" y="5036"/>
                  </a:cubicBezTo>
                  <a:lnTo>
                    <a:pt x="5455" y="120"/>
                  </a:lnTo>
                  <a:close/>
                  <a:moveTo>
                    <a:pt x="5450" y="1"/>
                  </a:moveTo>
                  <a:cubicBezTo>
                    <a:pt x="5425" y="1"/>
                    <a:pt x="5406" y="11"/>
                    <a:pt x="5390" y="27"/>
                  </a:cubicBezTo>
                  <a:lnTo>
                    <a:pt x="399" y="4962"/>
                  </a:lnTo>
                  <a:cubicBezTo>
                    <a:pt x="149" y="5213"/>
                    <a:pt x="0" y="5547"/>
                    <a:pt x="0" y="5908"/>
                  </a:cubicBezTo>
                  <a:cubicBezTo>
                    <a:pt x="0" y="6270"/>
                    <a:pt x="149" y="6604"/>
                    <a:pt x="399" y="6855"/>
                  </a:cubicBezTo>
                  <a:cubicBezTo>
                    <a:pt x="668" y="7114"/>
                    <a:pt x="1011" y="7254"/>
                    <a:pt x="1364" y="7254"/>
                  </a:cubicBezTo>
                  <a:cubicBezTo>
                    <a:pt x="1707" y="7254"/>
                    <a:pt x="2060" y="7114"/>
                    <a:pt x="2319" y="6855"/>
                  </a:cubicBezTo>
                  <a:lnTo>
                    <a:pt x="7310" y="1920"/>
                  </a:lnTo>
                  <a:cubicBezTo>
                    <a:pt x="7366" y="1873"/>
                    <a:pt x="7338" y="1780"/>
                    <a:pt x="7078" y="1465"/>
                  </a:cubicBezTo>
                  <a:cubicBezTo>
                    <a:pt x="7060" y="1446"/>
                    <a:pt x="7041" y="1428"/>
                    <a:pt x="7023" y="1400"/>
                  </a:cubicBezTo>
                  <a:cubicBezTo>
                    <a:pt x="6689" y="1020"/>
                    <a:pt x="6179" y="519"/>
                    <a:pt x="5826" y="231"/>
                  </a:cubicBezTo>
                  <a:cubicBezTo>
                    <a:pt x="5615" y="60"/>
                    <a:pt x="5512" y="1"/>
                    <a:pt x="5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88" name="Google Shape;1488;p28"/>
            <p:cNvSpPr/>
            <p:nvPr/>
          </p:nvSpPr>
          <p:spPr bwMode="auto">
            <a:xfrm>
              <a:off x="1719553" y="2418832"/>
              <a:ext cx="841881" cy="841881"/>
            </a:xfrm>
            <a:custGeom>
              <a:avLst/>
              <a:gdLst/>
              <a:ahLst/>
              <a:cxnLst/>
              <a:rect l="l" t="t" r="r" b="b"/>
              <a:pathLst>
                <a:path w="14788" h="14788" extrusionOk="0">
                  <a:moveTo>
                    <a:pt x="7394" y="1856"/>
                  </a:moveTo>
                  <a:cubicBezTo>
                    <a:pt x="10446" y="1856"/>
                    <a:pt x="12923" y="4333"/>
                    <a:pt x="12923" y="7394"/>
                  </a:cubicBezTo>
                  <a:cubicBezTo>
                    <a:pt x="12923" y="10446"/>
                    <a:pt x="10446" y="12923"/>
                    <a:pt x="7394" y="12923"/>
                  </a:cubicBezTo>
                  <a:cubicBezTo>
                    <a:pt x="4342" y="12923"/>
                    <a:pt x="1865" y="10446"/>
                    <a:pt x="1865" y="7394"/>
                  </a:cubicBezTo>
                  <a:cubicBezTo>
                    <a:pt x="1865" y="6912"/>
                    <a:pt x="1921" y="6439"/>
                    <a:pt x="2041" y="5993"/>
                  </a:cubicBezTo>
                  <a:cubicBezTo>
                    <a:pt x="2069" y="5863"/>
                    <a:pt x="2116" y="5743"/>
                    <a:pt x="2153" y="5613"/>
                  </a:cubicBezTo>
                  <a:cubicBezTo>
                    <a:pt x="2208" y="5446"/>
                    <a:pt x="2283" y="5270"/>
                    <a:pt x="2357" y="5103"/>
                  </a:cubicBezTo>
                  <a:cubicBezTo>
                    <a:pt x="2542" y="4695"/>
                    <a:pt x="2774" y="4314"/>
                    <a:pt x="3043" y="3971"/>
                  </a:cubicBezTo>
                  <a:cubicBezTo>
                    <a:pt x="3387" y="3544"/>
                    <a:pt x="3785" y="3164"/>
                    <a:pt x="4240" y="2849"/>
                  </a:cubicBezTo>
                  <a:cubicBezTo>
                    <a:pt x="4435" y="2709"/>
                    <a:pt x="4630" y="2589"/>
                    <a:pt x="4843" y="2478"/>
                  </a:cubicBezTo>
                  <a:cubicBezTo>
                    <a:pt x="5019" y="2385"/>
                    <a:pt x="5214" y="2301"/>
                    <a:pt x="5400" y="2227"/>
                  </a:cubicBezTo>
                  <a:cubicBezTo>
                    <a:pt x="6021" y="1995"/>
                    <a:pt x="6689" y="1856"/>
                    <a:pt x="7394" y="1856"/>
                  </a:cubicBezTo>
                  <a:close/>
                  <a:moveTo>
                    <a:pt x="7394" y="1"/>
                  </a:moveTo>
                  <a:cubicBezTo>
                    <a:pt x="3312" y="1"/>
                    <a:pt x="1" y="3312"/>
                    <a:pt x="1" y="7394"/>
                  </a:cubicBezTo>
                  <a:cubicBezTo>
                    <a:pt x="1" y="9045"/>
                    <a:pt x="539" y="10576"/>
                    <a:pt x="1457" y="11810"/>
                  </a:cubicBezTo>
                  <a:lnTo>
                    <a:pt x="2960" y="13303"/>
                  </a:lnTo>
                  <a:cubicBezTo>
                    <a:pt x="2969" y="13313"/>
                    <a:pt x="2969" y="13322"/>
                    <a:pt x="2978" y="13322"/>
                  </a:cubicBezTo>
                  <a:cubicBezTo>
                    <a:pt x="4212" y="14250"/>
                    <a:pt x="5734" y="14788"/>
                    <a:pt x="7394" y="14788"/>
                  </a:cubicBezTo>
                  <a:cubicBezTo>
                    <a:pt x="11476" y="14788"/>
                    <a:pt x="14788" y="11476"/>
                    <a:pt x="14788" y="7394"/>
                  </a:cubicBezTo>
                  <a:cubicBezTo>
                    <a:pt x="14788" y="3312"/>
                    <a:pt x="11476" y="1"/>
                    <a:pt x="7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89" name="Google Shape;1489;p28"/>
            <p:cNvSpPr/>
            <p:nvPr/>
          </p:nvSpPr>
          <p:spPr bwMode="auto">
            <a:xfrm>
              <a:off x="1792053" y="2415130"/>
              <a:ext cx="849282" cy="849282"/>
            </a:xfrm>
            <a:custGeom>
              <a:avLst/>
              <a:gdLst/>
              <a:ahLst/>
              <a:cxnLst/>
              <a:rect l="l" t="t" r="r" b="b"/>
              <a:pathLst>
                <a:path w="14918" h="14918" extrusionOk="0">
                  <a:moveTo>
                    <a:pt x="7459" y="1986"/>
                  </a:moveTo>
                  <a:cubicBezTo>
                    <a:pt x="10474" y="1986"/>
                    <a:pt x="12932" y="4444"/>
                    <a:pt x="12932" y="7459"/>
                  </a:cubicBezTo>
                  <a:cubicBezTo>
                    <a:pt x="12932" y="10474"/>
                    <a:pt x="10474" y="12932"/>
                    <a:pt x="7459" y="12932"/>
                  </a:cubicBezTo>
                  <a:cubicBezTo>
                    <a:pt x="4435" y="12932"/>
                    <a:pt x="1986" y="10474"/>
                    <a:pt x="1986" y="7459"/>
                  </a:cubicBezTo>
                  <a:cubicBezTo>
                    <a:pt x="1986" y="6986"/>
                    <a:pt x="2041" y="6522"/>
                    <a:pt x="2162" y="6068"/>
                  </a:cubicBezTo>
                  <a:cubicBezTo>
                    <a:pt x="2190" y="5947"/>
                    <a:pt x="2227" y="5826"/>
                    <a:pt x="2273" y="5706"/>
                  </a:cubicBezTo>
                  <a:cubicBezTo>
                    <a:pt x="2329" y="5530"/>
                    <a:pt x="2394" y="5363"/>
                    <a:pt x="2468" y="5196"/>
                  </a:cubicBezTo>
                  <a:cubicBezTo>
                    <a:pt x="2654" y="4797"/>
                    <a:pt x="2886" y="4416"/>
                    <a:pt x="3155" y="4073"/>
                  </a:cubicBezTo>
                  <a:cubicBezTo>
                    <a:pt x="3489" y="3646"/>
                    <a:pt x="3888" y="3275"/>
                    <a:pt x="4333" y="2960"/>
                  </a:cubicBezTo>
                  <a:cubicBezTo>
                    <a:pt x="4528" y="2830"/>
                    <a:pt x="4732" y="2709"/>
                    <a:pt x="4936" y="2598"/>
                  </a:cubicBezTo>
                  <a:cubicBezTo>
                    <a:pt x="5112" y="2505"/>
                    <a:pt x="5298" y="2422"/>
                    <a:pt x="5492" y="2348"/>
                  </a:cubicBezTo>
                  <a:cubicBezTo>
                    <a:pt x="6114" y="2107"/>
                    <a:pt x="6782" y="1986"/>
                    <a:pt x="7459" y="1986"/>
                  </a:cubicBezTo>
                  <a:close/>
                  <a:moveTo>
                    <a:pt x="7459" y="1865"/>
                  </a:moveTo>
                  <a:cubicBezTo>
                    <a:pt x="6763" y="1865"/>
                    <a:pt x="6086" y="1995"/>
                    <a:pt x="5446" y="2236"/>
                  </a:cubicBezTo>
                  <a:cubicBezTo>
                    <a:pt x="5251" y="2311"/>
                    <a:pt x="5066" y="2403"/>
                    <a:pt x="4880" y="2496"/>
                  </a:cubicBezTo>
                  <a:cubicBezTo>
                    <a:pt x="4676" y="2607"/>
                    <a:pt x="4463" y="2728"/>
                    <a:pt x="4268" y="2867"/>
                  </a:cubicBezTo>
                  <a:cubicBezTo>
                    <a:pt x="3813" y="3183"/>
                    <a:pt x="3414" y="3563"/>
                    <a:pt x="3062" y="3999"/>
                  </a:cubicBezTo>
                  <a:cubicBezTo>
                    <a:pt x="2784" y="4351"/>
                    <a:pt x="2552" y="4741"/>
                    <a:pt x="2366" y="5149"/>
                  </a:cubicBezTo>
                  <a:cubicBezTo>
                    <a:pt x="2292" y="5316"/>
                    <a:pt x="2218" y="5492"/>
                    <a:pt x="2162" y="5669"/>
                  </a:cubicBezTo>
                  <a:cubicBezTo>
                    <a:pt x="2116" y="5789"/>
                    <a:pt x="2079" y="5919"/>
                    <a:pt x="2051" y="6040"/>
                  </a:cubicBezTo>
                  <a:cubicBezTo>
                    <a:pt x="1930" y="6504"/>
                    <a:pt x="1865" y="6977"/>
                    <a:pt x="1865" y="7459"/>
                  </a:cubicBezTo>
                  <a:cubicBezTo>
                    <a:pt x="1865" y="10539"/>
                    <a:pt x="4379" y="13053"/>
                    <a:pt x="7459" y="13053"/>
                  </a:cubicBezTo>
                  <a:cubicBezTo>
                    <a:pt x="10539" y="13053"/>
                    <a:pt x="13053" y="10539"/>
                    <a:pt x="13053" y="7459"/>
                  </a:cubicBezTo>
                  <a:cubicBezTo>
                    <a:pt x="13053" y="4379"/>
                    <a:pt x="10539" y="1865"/>
                    <a:pt x="7459" y="1865"/>
                  </a:cubicBezTo>
                  <a:close/>
                  <a:moveTo>
                    <a:pt x="7459" y="121"/>
                  </a:moveTo>
                  <a:cubicBezTo>
                    <a:pt x="11504" y="121"/>
                    <a:pt x="14797" y="3415"/>
                    <a:pt x="14797" y="7459"/>
                  </a:cubicBezTo>
                  <a:cubicBezTo>
                    <a:pt x="14797" y="11504"/>
                    <a:pt x="11504" y="14797"/>
                    <a:pt x="7459" y="14797"/>
                  </a:cubicBezTo>
                  <a:cubicBezTo>
                    <a:pt x="5863" y="14797"/>
                    <a:pt x="4351" y="14296"/>
                    <a:pt x="3080" y="13350"/>
                  </a:cubicBezTo>
                  <a:cubicBezTo>
                    <a:pt x="3071" y="13341"/>
                    <a:pt x="3071" y="13331"/>
                    <a:pt x="3062" y="13331"/>
                  </a:cubicBezTo>
                  <a:lnTo>
                    <a:pt x="1568" y="11838"/>
                  </a:lnTo>
                  <a:cubicBezTo>
                    <a:pt x="622" y="10558"/>
                    <a:pt x="121" y="9045"/>
                    <a:pt x="121" y="7459"/>
                  </a:cubicBezTo>
                  <a:cubicBezTo>
                    <a:pt x="121" y="3415"/>
                    <a:pt x="3414" y="121"/>
                    <a:pt x="7459" y="121"/>
                  </a:cubicBezTo>
                  <a:close/>
                  <a:moveTo>
                    <a:pt x="7459" y="1"/>
                  </a:moveTo>
                  <a:cubicBezTo>
                    <a:pt x="3349" y="1"/>
                    <a:pt x="1" y="3350"/>
                    <a:pt x="1" y="7459"/>
                  </a:cubicBezTo>
                  <a:cubicBezTo>
                    <a:pt x="1" y="9073"/>
                    <a:pt x="511" y="10613"/>
                    <a:pt x="1485" y="11912"/>
                  </a:cubicBezTo>
                  <a:lnTo>
                    <a:pt x="2988" y="13415"/>
                  </a:lnTo>
                  <a:cubicBezTo>
                    <a:pt x="2988" y="13415"/>
                    <a:pt x="2997" y="13424"/>
                    <a:pt x="2997" y="13424"/>
                  </a:cubicBezTo>
                  <a:cubicBezTo>
                    <a:pt x="2997" y="13433"/>
                    <a:pt x="2997" y="13433"/>
                    <a:pt x="3006" y="13433"/>
                  </a:cubicBezTo>
                  <a:cubicBezTo>
                    <a:pt x="4296" y="14398"/>
                    <a:pt x="5836" y="14918"/>
                    <a:pt x="7459" y="14918"/>
                  </a:cubicBezTo>
                  <a:cubicBezTo>
                    <a:pt x="11569" y="14918"/>
                    <a:pt x="14918" y="11569"/>
                    <a:pt x="14918" y="7459"/>
                  </a:cubicBezTo>
                  <a:cubicBezTo>
                    <a:pt x="14918" y="3350"/>
                    <a:pt x="11569" y="1"/>
                    <a:pt x="7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90" name="Google Shape;1490;p28"/>
            <p:cNvSpPr/>
            <p:nvPr/>
          </p:nvSpPr>
          <p:spPr bwMode="auto">
            <a:xfrm>
              <a:off x="2308430" y="2495515"/>
              <a:ext cx="209161" cy="257153"/>
            </a:xfrm>
            <a:custGeom>
              <a:avLst/>
              <a:gdLst/>
              <a:ahLst/>
              <a:cxnLst/>
              <a:rect l="l" t="t" r="r" b="b"/>
              <a:pathLst>
                <a:path w="3674" h="4517" extrusionOk="0">
                  <a:moveTo>
                    <a:pt x="197" y="0"/>
                  </a:moveTo>
                  <a:cubicBezTo>
                    <a:pt x="124" y="0"/>
                    <a:pt x="58" y="45"/>
                    <a:pt x="28" y="119"/>
                  </a:cubicBezTo>
                  <a:cubicBezTo>
                    <a:pt x="0" y="212"/>
                    <a:pt x="56" y="305"/>
                    <a:pt x="148" y="333"/>
                  </a:cubicBezTo>
                  <a:cubicBezTo>
                    <a:pt x="167" y="342"/>
                    <a:pt x="2635" y="1168"/>
                    <a:pt x="3312" y="4377"/>
                  </a:cubicBezTo>
                  <a:cubicBezTo>
                    <a:pt x="3330" y="4461"/>
                    <a:pt x="3405" y="4516"/>
                    <a:pt x="3479" y="4516"/>
                  </a:cubicBezTo>
                  <a:lnTo>
                    <a:pt x="3516" y="4516"/>
                  </a:lnTo>
                  <a:cubicBezTo>
                    <a:pt x="3609" y="4498"/>
                    <a:pt x="3674" y="4405"/>
                    <a:pt x="3655" y="4312"/>
                  </a:cubicBezTo>
                  <a:cubicBezTo>
                    <a:pt x="2931" y="889"/>
                    <a:pt x="362" y="36"/>
                    <a:pt x="251" y="8"/>
                  </a:cubicBezTo>
                  <a:cubicBezTo>
                    <a:pt x="232" y="3"/>
                    <a:pt x="214" y="0"/>
                    <a:pt x="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91" name="Google Shape;1491;p28"/>
            <p:cNvSpPr/>
            <p:nvPr/>
          </p:nvSpPr>
          <p:spPr bwMode="auto">
            <a:xfrm>
              <a:off x="1826239" y="3139212"/>
              <a:ext cx="42811" cy="88242"/>
            </a:xfrm>
            <a:custGeom>
              <a:avLst/>
              <a:gdLst/>
              <a:ahLst/>
              <a:cxnLst/>
              <a:rect l="l" t="t" r="r" b="b"/>
              <a:pathLst>
                <a:path w="752" h="1550" extrusionOk="0">
                  <a:moveTo>
                    <a:pt x="71" y="1"/>
                  </a:moveTo>
                  <a:cubicBezTo>
                    <a:pt x="54" y="1"/>
                    <a:pt x="38" y="8"/>
                    <a:pt x="28" y="19"/>
                  </a:cubicBezTo>
                  <a:cubicBezTo>
                    <a:pt x="0" y="46"/>
                    <a:pt x="10" y="83"/>
                    <a:pt x="28" y="102"/>
                  </a:cubicBezTo>
                  <a:lnTo>
                    <a:pt x="492" y="538"/>
                  </a:lnTo>
                  <a:cubicBezTo>
                    <a:pt x="622" y="659"/>
                    <a:pt x="622" y="853"/>
                    <a:pt x="511" y="974"/>
                  </a:cubicBezTo>
                  <a:lnTo>
                    <a:pt x="65" y="1456"/>
                  </a:lnTo>
                  <a:cubicBezTo>
                    <a:pt x="47" y="1484"/>
                    <a:pt x="47" y="1512"/>
                    <a:pt x="75" y="1540"/>
                  </a:cubicBezTo>
                  <a:cubicBezTo>
                    <a:pt x="84" y="1549"/>
                    <a:pt x="93" y="1549"/>
                    <a:pt x="112" y="1549"/>
                  </a:cubicBezTo>
                  <a:cubicBezTo>
                    <a:pt x="130" y="1549"/>
                    <a:pt x="140" y="1549"/>
                    <a:pt x="158" y="1531"/>
                  </a:cubicBezTo>
                  <a:lnTo>
                    <a:pt x="594" y="1058"/>
                  </a:lnTo>
                  <a:cubicBezTo>
                    <a:pt x="752" y="881"/>
                    <a:pt x="743" y="612"/>
                    <a:pt x="576" y="455"/>
                  </a:cubicBezTo>
                  <a:lnTo>
                    <a:pt x="112" y="19"/>
                  </a:lnTo>
                  <a:cubicBezTo>
                    <a:pt x="99" y="6"/>
                    <a:pt x="85" y="1"/>
                    <a:pt x="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92" name="Google Shape;1492;p28"/>
            <p:cNvSpPr/>
            <p:nvPr/>
          </p:nvSpPr>
          <p:spPr bwMode="auto">
            <a:xfrm>
              <a:off x="2169522" y="2615806"/>
              <a:ext cx="214968" cy="215025"/>
            </a:xfrm>
            <a:custGeom>
              <a:avLst/>
              <a:gdLst/>
              <a:ahLst/>
              <a:cxnLst/>
              <a:rect l="l" t="t" r="r" b="b"/>
              <a:pathLst>
                <a:path w="3776" h="3777" extrusionOk="0">
                  <a:moveTo>
                    <a:pt x="353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9"/>
                    <a:pt x="158" y="697"/>
                    <a:pt x="353" y="697"/>
                  </a:cubicBezTo>
                  <a:cubicBezTo>
                    <a:pt x="1856" y="697"/>
                    <a:pt x="3080" y="1921"/>
                    <a:pt x="3080" y="3424"/>
                  </a:cubicBezTo>
                  <a:cubicBezTo>
                    <a:pt x="3080" y="3619"/>
                    <a:pt x="3238" y="3776"/>
                    <a:pt x="3433" y="3776"/>
                  </a:cubicBezTo>
                  <a:cubicBezTo>
                    <a:pt x="3627" y="3776"/>
                    <a:pt x="3776" y="3619"/>
                    <a:pt x="3776" y="3424"/>
                  </a:cubicBezTo>
                  <a:cubicBezTo>
                    <a:pt x="3776" y="1531"/>
                    <a:pt x="2236" y="1"/>
                    <a:pt x="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93" name="Google Shape;1493;p28"/>
            <p:cNvSpPr/>
            <p:nvPr/>
          </p:nvSpPr>
          <p:spPr bwMode="auto">
            <a:xfrm>
              <a:off x="1357768" y="3566920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94" name="Google Shape;1494;p28"/>
            <p:cNvSpPr/>
            <p:nvPr/>
          </p:nvSpPr>
          <p:spPr bwMode="auto">
            <a:xfrm>
              <a:off x="1348317" y="2743612"/>
              <a:ext cx="1225817" cy="929553"/>
            </a:xfrm>
            <a:custGeom>
              <a:avLst/>
              <a:gdLst/>
              <a:ahLst/>
              <a:cxnLst/>
              <a:rect l="l" t="t" r="r" b="b"/>
              <a:pathLst>
                <a:path w="21532" h="16328" extrusionOk="0">
                  <a:moveTo>
                    <a:pt x="21179" y="1"/>
                  </a:moveTo>
                  <a:cubicBezTo>
                    <a:pt x="21271" y="483"/>
                    <a:pt x="21327" y="975"/>
                    <a:pt x="21327" y="1485"/>
                  </a:cubicBezTo>
                  <a:cubicBezTo>
                    <a:pt x="21327" y="5567"/>
                    <a:pt x="18015" y="8879"/>
                    <a:pt x="13924" y="8879"/>
                  </a:cubicBezTo>
                  <a:cubicBezTo>
                    <a:pt x="12273" y="8879"/>
                    <a:pt x="10742" y="8331"/>
                    <a:pt x="9509" y="7413"/>
                  </a:cubicBezTo>
                  <a:cubicBezTo>
                    <a:pt x="9611" y="7533"/>
                    <a:pt x="9611" y="7728"/>
                    <a:pt x="9490" y="7840"/>
                  </a:cubicBezTo>
                  <a:lnTo>
                    <a:pt x="8488" y="8841"/>
                  </a:lnTo>
                  <a:cubicBezTo>
                    <a:pt x="8368" y="8962"/>
                    <a:pt x="8164" y="8962"/>
                    <a:pt x="8043" y="8841"/>
                  </a:cubicBezTo>
                  <a:lnTo>
                    <a:pt x="7848" y="8647"/>
                  </a:lnTo>
                  <a:lnTo>
                    <a:pt x="6781" y="9732"/>
                  </a:lnTo>
                  <a:cubicBezTo>
                    <a:pt x="6948" y="9927"/>
                    <a:pt x="7050" y="10075"/>
                    <a:pt x="7022" y="10103"/>
                  </a:cubicBezTo>
                  <a:lnTo>
                    <a:pt x="2032" y="15038"/>
                  </a:lnTo>
                  <a:cubicBezTo>
                    <a:pt x="1521" y="15539"/>
                    <a:pt x="705" y="15539"/>
                    <a:pt x="195" y="15038"/>
                  </a:cubicBezTo>
                  <a:cubicBezTo>
                    <a:pt x="130" y="14973"/>
                    <a:pt x="74" y="14908"/>
                    <a:pt x="28" y="14834"/>
                  </a:cubicBezTo>
                  <a:cubicBezTo>
                    <a:pt x="0" y="15187"/>
                    <a:pt x="130" y="15548"/>
                    <a:pt x="399" y="15827"/>
                  </a:cubicBezTo>
                  <a:cubicBezTo>
                    <a:pt x="909" y="16328"/>
                    <a:pt x="1735" y="16328"/>
                    <a:pt x="2236" y="15827"/>
                  </a:cubicBezTo>
                  <a:lnTo>
                    <a:pt x="7227" y="10892"/>
                  </a:lnTo>
                  <a:cubicBezTo>
                    <a:pt x="7264" y="10854"/>
                    <a:pt x="7162" y="10715"/>
                    <a:pt x="6995" y="10511"/>
                  </a:cubicBezTo>
                  <a:lnTo>
                    <a:pt x="8052" y="9435"/>
                  </a:lnTo>
                  <a:lnTo>
                    <a:pt x="8247" y="9630"/>
                  </a:lnTo>
                  <a:cubicBezTo>
                    <a:pt x="8368" y="9751"/>
                    <a:pt x="8572" y="9751"/>
                    <a:pt x="8692" y="9630"/>
                  </a:cubicBezTo>
                  <a:lnTo>
                    <a:pt x="9703" y="8628"/>
                  </a:lnTo>
                  <a:cubicBezTo>
                    <a:pt x="9815" y="8507"/>
                    <a:pt x="9824" y="8322"/>
                    <a:pt x="9713" y="8192"/>
                  </a:cubicBezTo>
                  <a:cubicBezTo>
                    <a:pt x="10947" y="9120"/>
                    <a:pt x="12477" y="9658"/>
                    <a:pt x="14138" y="9658"/>
                  </a:cubicBezTo>
                  <a:cubicBezTo>
                    <a:pt x="18219" y="9658"/>
                    <a:pt x="21531" y="6346"/>
                    <a:pt x="21531" y="2264"/>
                  </a:cubicBezTo>
                  <a:cubicBezTo>
                    <a:pt x="21531" y="1476"/>
                    <a:pt x="21411" y="715"/>
                    <a:pt x="2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sp>
        <p:nvSpPr>
          <p:cNvPr id="207" name="Google Shape;1289;p28">
            <a:extLst>
              <a:ext uri="{FF2B5EF4-FFF2-40B4-BE49-F238E27FC236}">
                <a16:creationId xmlns:a16="http://schemas.microsoft.com/office/drawing/2014/main" id="{D9BDE8DE-1FBF-425C-8B24-190CA44416E9}"/>
              </a:ext>
            </a:extLst>
          </p:cNvPr>
          <p:cNvSpPr txBox="1">
            <a:spLocks/>
          </p:cNvSpPr>
          <p:nvPr/>
        </p:nvSpPr>
        <p:spPr bwMode="auto">
          <a:xfrm>
            <a:off x="4637990" y="2541530"/>
            <a:ext cx="4300200" cy="1679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4" tIns="91424" rIns="91424" bIns="91424" anchor="t" anchorCtr="0">
            <a:no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ra"/>
              <a:buNone/>
              <a:defRPr sz="45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ra"/>
              <a:buNone/>
              <a:defRPr sz="3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ra"/>
              <a:buNone/>
              <a:defRPr sz="3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ra"/>
              <a:buNone/>
              <a:defRPr sz="3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ra"/>
              <a:buNone/>
              <a:defRPr sz="3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ra"/>
              <a:buNone/>
              <a:defRPr sz="3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ra"/>
              <a:buNone/>
              <a:defRPr sz="3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ra"/>
              <a:buNone/>
              <a:defRPr sz="3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ora"/>
              <a:buNone/>
              <a:defRPr sz="3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9pPr>
          </a:lstStyle>
          <a:p>
            <a:pPr>
              <a:defRPr/>
            </a:pPr>
            <a:r>
              <a:rPr lang="ru-RU" sz="3000" b="0" dirty="0" err="1"/>
              <a:t>кубыпобеда</a:t>
            </a:r>
            <a:br>
              <a:rPr lang="ru-RU" dirty="0"/>
            </a:br>
            <a:endParaRPr lang="ru-RU" sz="3000" b="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1" name="Google Shape;1071;p26"/>
          <p:cNvSpPr txBox="1">
            <a:spLocks noGrp="1"/>
          </p:cNvSpPr>
          <p:nvPr>
            <p:ph type="title" idx="15"/>
          </p:nvPr>
        </p:nvSpPr>
        <p:spPr bwMode="auto">
          <a:xfrm>
            <a:off x="991897" y="554973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/>
              <a:t>Проблематика</a:t>
            </a:r>
            <a:endParaRPr/>
          </a:p>
        </p:txBody>
      </p:sp>
      <p:sp>
        <p:nvSpPr>
          <p:cNvPr id="1072" name="Google Shape;1072;p26"/>
          <p:cNvSpPr txBox="1">
            <a:spLocks noGrp="1"/>
          </p:cNvSpPr>
          <p:nvPr>
            <p:ph type="title"/>
          </p:nvPr>
        </p:nvSpPr>
        <p:spPr bwMode="auto">
          <a:xfrm>
            <a:off x="991897" y="1404674"/>
            <a:ext cx="761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01</a:t>
            </a:r>
            <a:endParaRPr/>
          </a:p>
        </p:txBody>
      </p:sp>
      <p:sp>
        <p:nvSpPr>
          <p:cNvPr id="1073" name="Google Shape;1073;p26"/>
          <p:cNvSpPr txBox="1">
            <a:spLocks noGrp="1"/>
          </p:cNvSpPr>
          <p:nvPr>
            <p:ph type="title" idx="2"/>
          </p:nvPr>
        </p:nvSpPr>
        <p:spPr bwMode="auto">
          <a:xfrm>
            <a:off x="938486" y="2843920"/>
            <a:ext cx="761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0</a:t>
            </a:r>
            <a:r>
              <a:rPr lang="ru-RU"/>
              <a:t>3</a:t>
            </a:r>
            <a:endParaRPr/>
          </a:p>
        </p:txBody>
      </p:sp>
      <p:sp>
        <p:nvSpPr>
          <p:cNvPr id="1074" name="Google Shape;1074;p26"/>
          <p:cNvSpPr txBox="1">
            <a:spLocks noGrp="1"/>
          </p:cNvSpPr>
          <p:nvPr>
            <p:ph type="title" idx="3"/>
          </p:nvPr>
        </p:nvSpPr>
        <p:spPr bwMode="auto">
          <a:xfrm>
            <a:off x="3922227" y="1389156"/>
            <a:ext cx="761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02</a:t>
            </a:r>
            <a:endParaRPr/>
          </a:p>
        </p:txBody>
      </p:sp>
      <p:sp>
        <p:nvSpPr>
          <p:cNvPr id="1076" name="Google Shape;1076;p26"/>
          <p:cNvSpPr txBox="1">
            <a:spLocks noGrp="1"/>
          </p:cNvSpPr>
          <p:nvPr>
            <p:ph type="title" idx="5"/>
          </p:nvPr>
        </p:nvSpPr>
        <p:spPr bwMode="auto">
          <a:xfrm>
            <a:off x="3848914" y="2843920"/>
            <a:ext cx="761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0</a:t>
            </a:r>
            <a:r>
              <a:rPr lang="ru-RU"/>
              <a:t>4</a:t>
            </a:r>
            <a:endParaRPr/>
          </a:p>
        </p:txBody>
      </p:sp>
      <p:sp>
        <p:nvSpPr>
          <p:cNvPr id="1078" name="Google Shape;1078;p26"/>
          <p:cNvSpPr txBox="1">
            <a:spLocks noGrp="1"/>
          </p:cNvSpPr>
          <p:nvPr>
            <p:ph type="subTitle" idx="1"/>
          </p:nvPr>
        </p:nvSpPr>
        <p:spPr bwMode="auto">
          <a:xfrm>
            <a:off x="991897" y="1748220"/>
            <a:ext cx="1915864" cy="734999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/>
              <a:t>Большая нагрузка</a:t>
            </a:r>
            <a:endParaRPr sz="2400"/>
          </a:p>
        </p:txBody>
      </p:sp>
      <p:sp>
        <p:nvSpPr>
          <p:cNvPr id="1079" name="Google Shape;1079;p26"/>
          <p:cNvSpPr txBox="1">
            <a:spLocks noGrp="1"/>
          </p:cNvSpPr>
          <p:nvPr>
            <p:ph type="subTitle" idx="7"/>
          </p:nvPr>
        </p:nvSpPr>
        <p:spPr bwMode="auto">
          <a:xfrm>
            <a:off x="3922227" y="1748220"/>
            <a:ext cx="2220972" cy="734999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/>
              <a:t>Неудобство </a:t>
            </a:r>
            <a:endParaRPr/>
          </a:p>
        </p:txBody>
      </p:sp>
      <p:grpSp>
        <p:nvGrpSpPr>
          <p:cNvPr id="1800082859" name="Google Shape;7897;p57"/>
          <p:cNvGrpSpPr/>
          <p:nvPr/>
        </p:nvGrpSpPr>
        <p:grpSpPr bwMode="auto">
          <a:xfrm>
            <a:off x="7526434" y="484486"/>
            <a:ext cx="983825" cy="1253174"/>
            <a:chOff x="0" y="0"/>
            <a:chExt cx="983825" cy="1253174"/>
          </a:xfrm>
        </p:grpSpPr>
        <p:sp>
          <p:nvSpPr>
            <p:cNvPr id="1687433290" name="Google Shape;7898;p57"/>
            <p:cNvSpPr/>
            <p:nvPr/>
          </p:nvSpPr>
          <p:spPr bwMode="auto">
            <a:xfrm>
              <a:off x="0" y="59926"/>
              <a:ext cx="983825" cy="1193246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88064851" name="Google Shape;7899;p57"/>
            <p:cNvSpPr/>
            <p:nvPr/>
          </p:nvSpPr>
          <p:spPr bwMode="auto">
            <a:xfrm>
              <a:off x="756002" y="60834"/>
              <a:ext cx="227826" cy="1192340"/>
            </a:xfrm>
            <a:custGeom>
              <a:avLst/>
              <a:gdLst/>
              <a:ahLst/>
              <a:cxnLst/>
              <a:rect l="l" t="t" r="r" b="b"/>
              <a:pathLst>
                <a:path w="2513" h="13152" extrusionOk="0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87988839" name="Google Shape;7900;p57"/>
            <p:cNvSpPr/>
            <p:nvPr/>
          </p:nvSpPr>
          <p:spPr bwMode="auto">
            <a:xfrm>
              <a:off x="119942" y="60834"/>
              <a:ext cx="743942" cy="1081103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73343402" name="Google Shape;7901;p57"/>
            <p:cNvSpPr/>
            <p:nvPr/>
          </p:nvSpPr>
          <p:spPr bwMode="auto">
            <a:xfrm>
              <a:off x="120755" y="60834"/>
              <a:ext cx="743126" cy="1081103"/>
            </a:xfrm>
            <a:custGeom>
              <a:avLst/>
              <a:gdLst/>
              <a:ahLst/>
              <a:cxnLst/>
              <a:rect l="l" t="t" r="r" b="b"/>
              <a:pathLst>
                <a:path w="8197" h="11925" extrusionOk="0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93520166" name="Google Shape;7902;p57"/>
            <p:cNvSpPr/>
            <p:nvPr/>
          </p:nvSpPr>
          <p:spPr bwMode="auto">
            <a:xfrm>
              <a:off x="237251" y="0"/>
              <a:ext cx="510134" cy="250303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56550110" name="Google Shape;7903;p57"/>
            <p:cNvSpPr/>
            <p:nvPr/>
          </p:nvSpPr>
          <p:spPr bwMode="auto">
            <a:xfrm>
              <a:off x="481396" y="0"/>
              <a:ext cx="265992" cy="249490"/>
            </a:xfrm>
            <a:custGeom>
              <a:avLst/>
              <a:gdLst/>
              <a:ahLst/>
              <a:cxnLst/>
              <a:rect l="l" t="t" r="r" b="b"/>
              <a:pathLst>
                <a:path w="2934" h="2752" extrusionOk="0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764218489" name="Google Shape;7904;p57"/>
            <p:cNvSpPr/>
            <p:nvPr/>
          </p:nvSpPr>
          <p:spPr bwMode="auto">
            <a:xfrm>
              <a:off x="233718" y="321477"/>
              <a:ext cx="510227" cy="358191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79494165" name="Google Shape;7905;p57"/>
            <p:cNvSpPr/>
            <p:nvPr/>
          </p:nvSpPr>
          <p:spPr bwMode="auto">
            <a:xfrm>
              <a:off x="234625" y="805594"/>
              <a:ext cx="515393" cy="36536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85662337" name="Google Shape;7906;p57"/>
            <p:cNvSpPr/>
            <p:nvPr/>
          </p:nvSpPr>
          <p:spPr bwMode="auto">
            <a:xfrm>
              <a:off x="234625" y="967146"/>
              <a:ext cx="515393" cy="36626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sp>
        <p:nvSpPr>
          <p:cNvPr id="114116489" name="Google Shape;1079;p26"/>
          <p:cNvSpPr txBox="1"/>
          <p:nvPr/>
        </p:nvSpPr>
        <p:spPr bwMode="auto">
          <a:xfrm>
            <a:off x="3848914" y="3211403"/>
            <a:ext cx="3598160" cy="734999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79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18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1pPr>
            <a:lvl2pPr marL="914400" marR="0" lvl="1" indent="-30479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2pPr>
            <a:lvl3pPr marL="1371600" marR="0" lvl="2" indent="-30479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3pPr>
            <a:lvl4pPr marL="1828800" marR="0" lvl="3" indent="-30479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4pPr>
            <a:lvl5pPr marL="2286000" marR="0" lvl="4" indent="-30479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5pPr>
            <a:lvl6pPr marL="2743200" marR="0" lvl="5" indent="-30479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6pPr>
            <a:lvl7pPr marL="3200400" marR="0" lvl="6" indent="-30479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7pPr>
            <a:lvl8pPr marL="3657600" marR="0" lvl="7" indent="-30479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8pPr>
            <a:lvl9pPr marL="4114800" marR="0" lvl="8" indent="-30479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ra"/>
              <a:buNone/>
              <a:defRPr sz="24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/>
              <a:t>Слабое оповещение пациентов</a:t>
            </a:r>
            <a:endParaRPr lang="ru-RU"/>
          </a:p>
        </p:txBody>
      </p:sp>
      <p:sp>
        <p:nvSpPr>
          <p:cNvPr id="2143999989" name="Google Shape;1081;p26"/>
          <p:cNvSpPr txBox="1">
            <a:spLocks noGrp="1"/>
          </p:cNvSpPr>
          <p:nvPr>
            <p:ph type="subTitle" idx="9"/>
          </p:nvPr>
        </p:nvSpPr>
        <p:spPr bwMode="auto">
          <a:xfrm>
            <a:off x="790557" y="3211403"/>
            <a:ext cx="4394643" cy="1277424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>
              <a:defRPr/>
            </a:pPr>
            <a:r>
              <a:rPr lang="ru-RU" sz="2400"/>
              <a:t>Отсутствие </a:t>
            </a:r>
            <a:endParaRPr sz="2400"/>
          </a:p>
          <a:p>
            <a:pPr>
              <a:defRPr/>
            </a:pPr>
            <a:r>
              <a:rPr lang="ru-RU" sz="2400"/>
              <a:t>персонализации</a:t>
            </a:r>
            <a:endParaRPr/>
          </a:p>
        </p:txBody>
      </p:sp>
      <p:sp>
        <p:nvSpPr>
          <p:cNvPr id="1308710004" name="Google Shape;1604;p30"/>
          <p:cNvSpPr/>
          <p:nvPr/>
        </p:nvSpPr>
        <p:spPr bwMode="auto">
          <a:xfrm>
            <a:off x="7392697" y="4235256"/>
            <a:ext cx="348639" cy="345550"/>
          </a:xfrm>
          <a:custGeom>
            <a:avLst/>
            <a:gdLst/>
            <a:ahLst/>
            <a:cxnLst/>
            <a:rect l="l" t="t" r="r" b="b"/>
            <a:pathLst>
              <a:path w="6884" h="6823" extrusionOk="0">
                <a:moveTo>
                  <a:pt x="3453" y="1632"/>
                </a:moveTo>
                <a:cubicBezTo>
                  <a:pt x="3582" y="1632"/>
                  <a:pt x="3712" y="1646"/>
                  <a:pt x="3841" y="1674"/>
                </a:cubicBezTo>
                <a:cubicBezTo>
                  <a:pt x="4304" y="1776"/>
                  <a:pt x="4694" y="2055"/>
                  <a:pt x="4954" y="2453"/>
                </a:cubicBezTo>
                <a:cubicBezTo>
                  <a:pt x="5214" y="2852"/>
                  <a:pt x="5297" y="3325"/>
                  <a:pt x="5195" y="3789"/>
                </a:cubicBezTo>
                <a:cubicBezTo>
                  <a:pt x="5093" y="4253"/>
                  <a:pt x="4815" y="4652"/>
                  <a:pt x="4416" y="4902"/>
                </a:cubicBezTo>
                <a:cubicBezTo>
                  <a:pt x="4117" y="5094"/>
                  <a:pt x="3782" y="5186"/>
                  <a:pt x="3450" y="5186"/>
                </a:cubicBezTo>
                <a:cubicBezTo>
                  <a:pt x="2866" y="5186"/>
                  <a:pt x="2295" y="4901"/>
                  <a:pt x="1957" y="4374"/>
                </a:cubicBezTo>
                <a:cubicBezTo>
                  <a:pt x="1429" y="3548"/>
                  <a:pt x="1670" y="2444"/>
                  <a:pt x="2495" y="1915"/>
                </a:cubicBezTo>
                <a:cubicBezTo>
                  <a:pt x="2784" y="1728"/>
                  <a:pt x="3116" y="1632"/>
                  <a:pt x="3453" y="1632"/>
                </a:cubicBezTo>
                <a:close/>
                <a:moveTo>
                  <a:pt x="3449" y="1526"/>
                </a:moveTo>
                <a:cubicBezTo>
                  <a:pt x="3095" y="1526"/>
                  <a:pt x="2748" y="1628"/>
                  <a:pt x="2440" y="1823"/>
                </a:cubicBezTo>
                <a:cubicBezTo>
                  <a:pt x="1568" y="2389"/>
                  <a:pt x="1308" y="3557"/>
                  <a:pt x="1874" y="4429"/>
                </a:cubicBezTo>
                <a:cubicBezTo>
                  <a:pt x="2236" y="4986"/>
                  <a:pt x="2839" y="5292"/>
                  <a:pt x="3460" y="5292"/>
                </a:cubicBezTo>
                <a:cubicBezTo>
                  <a:pt x="3803" y="5292"/>
                  <a:pt x="4156" y="5199"/>
                  <a:pt x="4471" y="4995"/>
                </a:cubicBezTo>
                <a:cubicBezTo>
                  <a:pt x="4898" y="4726"/>
                  <a:pt x="5186" y="4300"/>
                  <a:pt x="5297" y="3808"/>
                </a:cubicBezTo>
                <a:cubicBezTo>
                  <a:pt x="5399" y="3316"/>
                  <a:pt x="5316" y="2815"/>
                  <a:pt x="5037" y="2389"/>
                </a:cubicBezTo>
                <a:cubicBezTo>
                  <a:pt x="4768" y="1971"/>
                  <a:pt x="4351" y="1674"/>
                  <a:pt x="3859" y="1572"/>
                </a:cubicBezTo>
                <a:cubicBezTo>
                  <a:pt x="3722" y="1541"/>
                  <a:pt x="3585" y="1526"/>
                  <a:pt x="3449" y="1526"/>
                </a:cubicBezTo>
                <a:close/>
                <a:moveTo>
                  <a:pt x="4080" y="103"/>
                </a:moveTo>
                <a:cubicBezTo>
                  <a:pt x="4111" y="103"/>
                  <a:pt x="4143" y="107"/>
                  <a:pt x="4175" y="116"/>
                </a:cubicBezTo>
                <a:cubicBezTo>
                  <a:pt x="4388" y="162"/>
                  <a:pt x="4527" y="375"/>
                  <a:pt x="4481" y="589"/>
                </a:cubicBezTo>
                <a:lnTo>
                  <a:pt x="4379" y="1062"/>
                </a:lnTo>
                <a:cubicBezTo>
                  <a:pt x="4369" y="1090"/>
                  <a:pt x="4388" y="1118"/>
                  <a:pt x="4406" y="1127"/>
                </a:cubicBezTo>
                <a:cubicBezTo>
                  <a:pt x="4740" y="1257"/>
                  <a:pt x="5028" y="1461"/>
                  <a:pt x="5269" y="1721"/>
                </a:cubicBezTo>
                <a:cubicBezTo>
                  <a:pt x="5281" y="1732"/>
                  <a:pt x="5296" y="1740"/>
                  <a:pt x="5310" y="1740"/>
                </a:cubicBezTo>
                <a:cubicBezTo>
                  <a:pt x="5319" y="1740"/>
                  <a:pt x="5327" y="1737"/>
                  <a:pt x="5334" y="1730"/>
                </a:cubicBezTo>
                <a:lnTo>
                  <a:pt x="5752" y="1470"/>
                </a:lnTo>
                <a:cubicBezTo>
                  <a:pt x="5818" y="1427"/>
                  <a:pt x="5892" y="1406"/>
                  <a:pt x="5965" y="1406"/>
                </a:cubicBezTo>
                <a:cubicBezTo>
                  <a:pt x="6095" y="1406"/>
                  <a:pt x="6222" y="1472"/>
                  <a:pt x="6299" y="1591"/>
                </a:cubicBezTo>
                <a:cubicBezTo>
                  <a:pt x="6419" y="1776"/>
                  <a:pt x="6364" y="2017"/>
                  <a:pt x="6178" y="2138"/>
                </a:cubicBezTo>
                <a:lnTo>
                  <a:pt x="5770" y="2398"/>
                </a:lnTo>
                <a:cubicBezTo>
                  <a:pt x="5742" y="2416"/>
                  <a:pt x="5742" y="2444"/>
                  <a:pt x="5752" y="2463"/>
                </a:cubicBezTo>
                <a:cubicBezTo>
                  <a:pt x="5881" y="2797"/>
                  <a:pt x="5946" y="3140"/>
                  <a:pt x="5937" y="3502"/>
                </a:cubicBezTo>
                <a:cubicBezTo>
                  <a:pt x="5928" y="3530"/>
                  <a:pt x="5946" y="3548"/>
                  <a:pt x="5974" y="3557"/>
                </a:cubicBezTo>
                <a:lnTo>
                  <a:pt x="6457" y="3659"/>
                </a:lnTo>
                <a:cubicBezTo>
                  <a:pt x="6559" y="3678"/>
                  <a:pt x="6642" y="3743"/>
                  <a:pt x="6698" y="3836"/>
                </a:cubicBezTo>
                <a:cubicBezTo>
                  <a:pt x="6763" y="3919"/>
                  <a:pt x="6781" y="4030"/>
                  <a:pt x="6753" y="4133"/>
                </a:cubicBezTo>
                <a:cubicBezTo>
                  <a:pt x="6713" y="4317"/>
                  <a:pt x="6549" y="4439"/>
                  <a:pt x="6367" y="4439"/>
                </a:cubicBezTo>
                <a:cubicBezTo>
                  <a:pt x="6339" y="4439"/>
                  <a:pt x="6309" y="4436"/>
                  <a:pt x="6280" y="4429"/>
                </a:cubicBezTo>
                <a:lnTo>
                  <a:pt x="5807" y="4327"/>
                </a:lnTo>
                <a:cubicBezTo>
                  <a:pt x="5779" y="4327"/>
                  <a:pt x="5752" y="4337"/>
                  <a:pt x="5742" y="4364"/>
                </a:cubicBezTo>
                <a:cubicBezTo>
                  <a:pt x="5603" y="4689"/>
                  <a:pt x="5408" y="4986"/>
                  <a:pt x="5139" y="5227"/>
                </a:cubicBezTo>
                <a:cubicBezTo>
                  <a:pt x="5121" y="5246"/>
                  <a:pt x="5121" y="5274"/>
                  <a:pt x="5139" y="5292"/>
                </a:cubicBezTo>
                <a:lnTo>
                  <a:pt x="5399" y="5700"/>
                </a:lnTo>
                <a:cubicBezTo>
                  <a:pt x="5455" y="5793"/>
                  <a:pt x="5473" y="5895"/>
                  <a:pt x="5455" y="6006"/>
                </a:cubicBezTo>
                <a:cubicBezTo>
                  <a:pt x="5427" y="6108"/>
                  <a:pt x="5371" y="6192"/>
                  <a:pt x="5278" y="6248"/>
                </a:cubicBezTo>
                <a:cubicBezTo>
                  <a:pt x="5211" y="6288"/>
                  <a:pt x="5138" y="6314"/>
                  <a:pt x="5063" y="6314"/>
                </a:cubicBezTo>
                <a:cubicBezTo>
                  <a:pt x="5036" y="6314"/>
                  <a:pt x="5009" y="6311"/>
                  <a:pt x="4982" y="6303"/>
                </a:cubicBezTo>
                <a:cubicBezTo>
                  <a:pt x="4880" y="6285"/>
                  <a:pt x="4787" y="6220"/>
                  <a:pt x="4731" y="6127"/>
                </a:cubicBezTo>
                <a:lnTo>
                  <a:pt x="4462" y="5719"/>
                </a:lnTo>
                <a:cubicBezTo>
                  <a:pt x="4455" y="5705"/>
                  <a:pt x="4439" y="5697"/>
                  <a:pt x="4423" y="5697"/>
                </a:cubicBezTo>
                <a:cubicBezTo>
                  <a:pt x="4417" y="5697"/>
                  <a:pt x="4411" y="5698"/>
                  <a:pt x="4406" y="5700"/>
                </a:cubicBezTo>
                <a:cubicBezTo>
                  <a:pt x="4096" y="5830"/>
                  <a:pt x="3770" y="5887"/>
                  <a:pt x="3442" y="5887"/>
                </a:cubicBezTo>
                <a:cubicBezTo>
                  <a:pt x="3417" y="5887"/>
                  <a:pt x="3392" y="5886"/>
                  <a:pt x="3367" y="5886"/>
                </a:cubicBezTo>
                <a:cubicBezTo>
                  <a:pt x="3340" y="5886"/>
                  <a:pt x="3321" y="5904"/>
                  <a:pt x="3312" y="5923"/>
                </a:cubicBezTo>
                <a:lnTo>
                  <a:pt x="3210" y="6405"/>
                </a:lnTo>
                <a:cubicBezTo>
                  <a:pt x="3182" y="6507"/>
                  <a:pt x="3126" y="6600"/>
                  <a:pt x="3033" y="6656"/>
                </a:cubicBezTo>
                <a:cubicBezTo>
                  <a:pt x="2971" y="6698"/>
                  <a:pt x="2893" y="6718"/>
                  <a:pt x="2814" y="6718"/>
                </a:cubicBezTo>
                <a:cubicBezTo>
                  <a:pt x="2788" y="6718"/>
                  <a:pt x="2762" y="6716"/>
                  <a:pt x="2737" y="6711"/>
                </a:cubicBezTo>
                <a:cubicBezTo>
                  <a:pt x="2635" y="6684"/>
                  <a:pt x="2542" y="6619"/>
                  <a:pt x="2486" y="6535"/>
                </a:cubicBezTo>
                <a:cubicBezTo>
                  <a:pt x="2431" y="6442"/>
                  <a:pt x="2412" y="6340"/>
                  <a:pt x="2431" y="6229"/>
                </a:cubicBezTo>
                <a:lnTo>
                  <a:pt x="2542" y="5756"/>
                </a:lnTo>
                <a:cubicBezTo>
                  <a:pt x="2542" y="5728"/>
                  <a:pt x="2533" y="5700"/>
                  <a:pt x="2505" y="5700"/>
                </a:cubicBezTo>
                <a:cubicBezTo>
                  <a:pt x="2171" y="5561"/>
                  <a:pt x="1883" y="5357"/>
                  <a:pt x="1642" y="5097"/>
                </a:cubicBezTo>
                <a:cubicBezTo>
                  <a:pt x="1633" y="5088"/>
                  <a:pt x="1614" y="5079"/>
                  <a:pt x="1605" y="5079"/>
                </a:cubicBezTo>
                <a:cubicBezTo>
                  <a:pt x="1596" y="5079"/>
                  <a:pt x="1586" y="5079"/>
                  <a:pt x="1577" y="5088"/>
                </a:cubicBezTo>
                <a:lnTo>
                  <a:pt x="1169" y="5348"/>
                </a:lnTo>
                <a:cubicBezTo>
                  <a:pt x="1102" y="5391"/>
                  <a:pt x="1027" y="5412"/>
                  <a:pt x="953" y="5412"/>
                </a:cubicBezTo>
                <a:cubicBezTo>
                  <a:pt x="820" y="5412"/>
                  <a:pt x="690" y="5346"/>
                  <a:pt x="612" y="5227"/>
                </a:cubicBezTo>
                <a:cubicBezTo>
                  <a:pt x="501" y="5051"/>
                  <a:pt x="547" y="4800"/>
                  <a:pt x="733" y="4680"/>
                </a:cubicBezTo>
                <a:lnTo>
                  <a:pt x="1150" y="4420"/>
                </a:lnTo>
                <a:cubicBezTo>
                  <a:pt x="1169" y="4402"/>
                  <a:pt x="1178" y="4374"/>
                  <a:pt x="1169" y="4355"/>
                </a:cubicBezTo>
                <a:cubicBezTo>
                  <a:pt x="1030" y="4021"/>
                  <a:pt x="974" y="3678"/>
                  <a:pt x="983" y="3316"/>
                </a:cubicBezTo>
                <a:cubicBezTo>
                  <a:pt x="983" y="3298"/>
                  <a:pt x="965" y="3270"/>
                  <a:pt x="946" y="3270"/>
                </a:cubicBezTo>
                <a:lnTo>
                  <a:pt x="464" y="3158"/>
                </a:lnTo>
                <a:cubicBezTo>
                  <a:pt x="250" y="3112"/>
                  <a:pt x="111" y="2899"/>
                  <a:pt x="158" y="2685"/>
                </a:cubicBezTo>
                <a:cubicBezTo>
                  <a:pt x="198" y="2501"/>
                  <a:pt x="362" y="2379"/>
                  <a:pt x="544" y="2379"/>
                </a:cubicBezTo>
                <a:cubicBezTo>
                  <a:pt x="573" y="2379"/>
                  <a:pt x="602" y="2382"/>
                  <a:pt x="631" y="2389"/>
                </a:cubicBezTo>
                <a:lnTo>
                  <a:pt x="1113" y="2491"/>
                </a:lnTo>
                <a:cubicBezTo>
                  <a:pt x="1132" y="2491"/>
                  <a:pt x="1160" y="2481"/>
                  <a:pt x="1169" y="2463"/>
                </a:cubicBezTo>
                <a:cubicBezTo>
                  <a:pt x="1308" y="2129"/>
                  <a:pt x="1512" y="1841"/>
                  <a:pt x="1772" y="1591"/>
                </a:cubicBezTo>
                <a:cubicBezTo>
                  <a:pt x="1790" y="1581"/>
                  <a:pt x="1790" y="1554"/>
                  <a:pt x="1781" y="1526"/>
                </a:cubicBezTo>
                <a:lnTo>
                  <a:pt x="1512" y="1118"/>
                </a:lnTo>
                <a:cubicBezTo>
                  <a:pt x="1401" y="932"/>
                  <a:pt x="1447" y="682"/>
                  <a:pt x="1633" y="570"/>
                </a:cubicBezTo>
                <a:cubicBezTo>
                  <a:pt x="1702" y="529"/>
                  <a:pt x="1777" y="508"/>
                  <a:pt x="1853" y="508"/>
                </a:cubicBezTo>
                <a:cubicBezTo>
                  <a:pt x="1879" y="508"/>
                  <a:pt x="1904" y="510"/>
                  <a:pt x="1930" y="515"/>
                </a:cubicBezTo>
                <a:cubicBezTo>
                  <a:pt x="2041" y="533"/>
                  <a:pt x="2124" y="598"/>
                  <a:pt x="2180" y="691"/>
                </a:cubicBezTo>
                <a:lnTo>
                  <a:pt x="2449" y="1099"/>
                </a:lnTo>
                <a:cubicBezTo>
                  <a:pt x="2456" y="1113"/>
                  <a:pt x="2473" y="1121"/>
                  <a:pt x="2492" y="1121"/>
                </a:cubicBezTo>
                <a:cubicBezTo>
                  <a:pt x="2499" y="1121"/>
                  <a:pt x="2507" y="1120"/>
                  <a:pt x="2514" y="1118"/>
                </a:cubicBezTo>
                <a:cubicBezTo>
                  <a:pt x="2818" y="996"/>
                  <a:pt x="3147" y="931"/>
                  <a:pt x="3477" y="931"/>
                </a:cubicBezTo>
                <a:cubicBezTo>
                  <a:pt x="3499" y="931"/>
                  <a:pt x="3522" y="931"/>
                  <a:pt x="3544" y="932"/>
                </a:cubicBezTo>
                <a:cubicBezTo>
                  <a:pt x="3549" y="934"/>
                  <a:pt x="3553" y="934"/>
                  <a:pt x="3558" y="934"/>
                </a:cubicBezTo>
                <a:cubicBezTo>
                  <a:pt x="3578" y="934"/>
                  <a:pt x="3592" y="918"/>
                  <a:pt x="3599" y="895"/>
                </a:cubicBezTo>
                <a:lnTo>
                  <a:pt x="3701" y="413"/>
                </a:lnTo>
                <a:cubicBezTo>
                  <a:pt x="3729" y="311"/>
                  <a:pt x="3785" y="227"/>
                  <a:pt x="3878" y="162"/>
                </a:cubicBezTo>
                <a:cubicBezTo>
                  <a:pt x="3942" y="124"/>
                  <a:pt x="4010" y="103"/>
                  <a:pt x="4080" y="103"/>
                </a:cubicBezTo>
                <a:close/>
                <a:moveTo>
                  <a:pt x="4086" y="0"/>
                </a:moveTo>
                <a:cubicBezTo>
                  <a:pt x="3855" y="0"/>
                  <a:pt x="3655" y="163"/>
                  <a:pt x="3599" y="394"/>
                </a:cubicBezTo>
                <a:lnTo>
                  <a:pt x="3507" y="830"/>
                </a:lnTo>
                <a:cubicBezTo>
                  <a:pt x="3485" y="829"/>
                  <a:pt x="3463" y="829"/>
                  <a:pt x="3442" y="829"/>
                </a:cubicBezTo>
                <a:cubicBezTo>
                  <a:pt x="3121" y="829"/>
                  <a:pt x="2810" y="893"/>
                  <a:pt x="2514" y="1006"/>
                </a:cubicBezTo>
                <a:lnTo>
                  <a:pt x="2273" y="635"/>
                </a:lnTo>
                <a:cubicBezTo>
                  <a:pt x="2199" y="524"/>
                  <a:pt x="2087" y="440"/>
                  <a:pt x="1957" y="413"/>
                </a:cubicBezTo>
                <a:cubicBezTo>
                  <a:pt x="1923" y="405"/>
                  <a:pt x="1889" y="402"/>
                  <a:pt x="1854" y="402"/>
                </a:cubicBezTo>
                <a:cubicBezTo>
                  <a:pt x="1757" y="402"/>
                  <a:pt x="1659" y="430"/>
                  <a:pt x="1577" y="478"/>
                </a:cubicBezTo>
                <a:cubicBezTo>
                  <a:pt x="1345" y="626"/>
                  <a:pt x="1280" y="941"/>
                  <a:pt x="1429" y="1173"/>
                </a:cubicBezTo>
                <a:lnTo>
                  <a:pt x="1670" y="1554"/>
                </a:lnTo>
                <a:cubicBezTo>
                  <a:pt x="1419" y="1786"/>
                  <a:pt x="1225" y="2064"/>
                  <a:pt x="1095" y="2379"/>
                </a:cubicBezTo>
                <a:lnTo>
                  <a:pt x="659" y="2286"/>
                </a:lnTo>
                <a:cubicBezTo>
                  <a:pt x="619" y="2277"/>
                  <a:pt x="581" y="2273"/>
                  <a:pt x="542" y="2273"/>
                </a:cubicBezTo>
                <a:cubicBezTo>
                  <a:pt x="309" y="2273"/>
                  <a:pt x="103" y="2436"/>
                  <a:pt x="56" y="2667"/>
                </a:cubicBezTo>
                <a:cubicBezTo>
                  <a:pt x="0" y="2936"/>
                  <a:pt x="167" y="3205"/>
                  <a:pt x="436" y="3261"/>
                </a:cubicBezTo>
                <a:lnTo>
                  <a:pt x="872" y="3363"/>
                </a:lnTo>
                <a:cubicBezTo>
                  <a:pt x="872" y="3706"/>
                  <a:pt x="928" y="4040"/>
                  <a:pt x="1058" y="4355"/>
                </a:cubicBezTo>
                <a:lnTo>
                  <a:pt x="677" y="4596"/>
                </a:lnTo>
                <a:cubicBezTo>
                  <a:pt x="445" y="4745"/>
                  <a:pt x="380" y="5051"/>
                  <a:pt x="529" y="5292"/>
                </a:cubicBezTo>
                <a:cubicBezTo>
                  <a:pt x="623" y="5440"/>
                  <a:pt x="782" y="5520"/>
                  <a:pt x="945" y="5520"/>
                </a:cubicBezTo>
                <a:cubicBezTo>
                  <a:pt x="1038" y="5520"/>
                  <a:pt x="1131" y="5494"/>
                  <a:pt x="1215" y="5441"/>
                </a:cubicBezTo>
                <a:lnTo>
                  <a:pt x="1596" y="5199"/>
                </a:lnTo>
                <a:cubicBezTo>
                  <a:pt x="1837" y="5441"/>
                  <a:pt x="2115" y="5635"/>
                  <a:pt x="2431" y="5774"/>
                </a:cubicBezTo>
                <a:lnTo>
                  <a:pt x="2328" y="6210"/>
                </a:lnTo>
                <a:cubicBezTo>
                  <a:pt x="2301" y="6340"/>
                  <a:pt x="2328" y="6480"/>
                  <a:pt x="2403" y="6591"/>
                </a:cubicBezTo>
                <a:cubicBezTo>
                  <a:pt x="2468" y="6702"/>
                  <a:pt x="2579" y="6776"/>
                  <a:pt x="2718" y="6804"/>
                </a:cubicBezTo>
                <a:cubicBezTo>
                  <a:pt x="2746" y="6813"/>
                  <a:pt x="2783" y="6823"/>
                  <a:pt x="2820" y="6823"/>
                </a:cubicBezTo>
                <a:cubicBezTo>
                  <a:pt x="3052" y="6823"/>
                  <a:pt x="3256" y="6656"/>
                  <a:pt x="3312" y="6424"/>
                </a:cubicBezTo>
                <a:lnTo>
                  <a:pt x="3405" y="5988"/>
                </a:lnTo>
                <a:cubicBezTo>
                  <a:pt x="3429" y="5989"/>
                  <a:pt x="3453" y="5989"/>
                  <a:pt x="3478" y="5989"/>
                </a:cubicBezTo>
                <a:cubicBezTo>
                  <a:pt x="3795" y="5989"/>
                  <a:pt x="4104" y="5932"/>
                  <a:pt x="4397" y="5812"/>
                </a:cubicBezTo>
                <a:lnTo>
                  <a:pt x="4638" y="6192"/>
                </a:lnTo>
                <a:cubicBezTo>
                  <a:pt x="4713" y="6303"/>
                  <a:pt x="4824" y="6377"/>
                  <a:pt x="4954" y="6405"/>
                </a:cubicBezTo>
                <a:cubicBezTo>
                  <a:pt x="4992" y="6413"/>
                  <a:pt x="5030" y="6418"/>
                  <a:pt x="5069" y="6418"/>
                </a:cubicBezTo>
                <a:cubicBezTo>
                  <a:pt x="5162" y="6418"/>
                  <a:pt x="5255" y="6393"/>
                  <a:pt x="5334" y="6340"/>
                </a:cubicBezTo>
                <a:cubicBezTo>
                  <a:pt x="5445" y="6266"/>
                  <a:pt x="5520" y="6155"/>
                  <a:pt x="5557" y="6025"/>
                </a:cubicBezTo>
                <a:cubicBezTo>
                  <a:pt x="5585" y="5895"/>
                  <a:pt x="5557" y="5756"/>
                  <a:pt x="5483" y="5645"/>
                </a:cubicBezTo>
                <a:lnTo>
                  <a:pt x="5241" y="5274"/>
                </a:lnTo>
                <a:cubicBezTo>
                  <a:pt x="5492" y="5032"/>
                  <a:pt x="5687" y="4754"/>
                  <a:pt x="5826" y="4439"/>
                </a:cubicBezTo>
                <a:lnTo>
                  <a:pt x="6262" y="4531"/>
                </a:lnTo>
                <a:cubicBezTo>
                  <a:pt x="6300" y="4541"/>
                  <a:pt x="6337" y="4545"/>
                  <a:pt x="6375" y="4545"/>
                </a:cubicBezTo>
                <a:cubicBezTo>
                  <a:pt x="6602" y="4545"/>
                  <a:pt x="6808" y="4382"/>
                  <a:pt x="6855" y="4151"/>
                </a:cubicBezTo>
                <a:cubicBezTo>
                  <a:pt x="6883" y="4021"/>
                  <a:pt x="6865" y="3891"/>
                  <a:pt x="6791" y="3771"/>
                </a:cubicBezTo>
                <a:cubicBezTo>
                  <a:pt x="6716" y="3659"/>
                  <a:pt x="6605" y="3585"/>
                  <a:pt x="6475" y="3557"/>
                </a:cubicBezTo>
                <a:lnTo>
                  <a:pt x="6039" y="3465"/>
                </a:lnTo>
                <a:cubicBezTo>
                  <a:pt x="6048" y="3121"/>
                  <a:pt x="5983" y="2787"/>
                  <a:pt x="5863" y="2463"/>
                </a:cubicBezTo>
                <a:lnTo>
                  <a:pt x="6234" y="2222"/>
                </a:lnTo>
                <a:cubicBezTo>
                  <a:pt x="6466" y="2073"/>
                  <a:pt x="6531" y="1767"/>
                  <a:pt x="6382" y="1535"/>
                </a:cubicBezTo>
                <a:cubicBezTo>
                  <a:pt x="6286" y="1385"/>
                  <a:pt x="6123" y="1301"/>
                  <a:pt x="5958" y="1301"/>
                </a:cubicBezTo>
                <a:cubicBezTo>
                  <a:pt x="5868" y="1301"/>
                  <a:pt x="5777" y="1325"/>
                  <a:pt x="5696" y="1377"/>
                </a:cubicBezTo>
                <a:lnTo>
                  <a:pt x="5316" y="1619"/>
                </a:lnTo>
                <a:cubicBezTo>
                  <a:pt x="5084" y="1377"/>
                  <a:pt x="4805" y="1183"/>
                  <a:pt x="4490" y="1043"/>
                </a:cubicBezTo>
                <a:lnTo>
                  <a:pt x="4583" y="607"/>
                </a:lnTo>
                <a:cubicBezTo>
                  <a:pt x="4638" y="338"/>
                  <a:pt x="4471" y="69"/>
                  <a:pt x="4202" y="14"/>
                </a:cubicBezTo>
                <a:cubicBezTo>
                  <a:pt x="4163" y="5"/>
                  <a:pt x="4124" y="0"/>
                  <a:pt x="40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3" tIns="91423" rIns="91423" bIns="91423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695832219" name="Google Shape;1604;p30"/>
          <p:cNvSpPr/>
          <p:nvPr/>
        </p:nvSpPr>
        <p:spPr bwMode="auto">
          <a:xfrm rot="2402159">
            <a:off x="497234" y="3921758"/>
            <a:ext cx="348639" cy="345550"/>
          </a:xfrm>
          <a:custGeom>
            <a:avLst/>
            <a:gdLst/>
            <a:ahLst/>
            <a:cxnLst/>
            <a:rect l="l" t="t" r="r" b="b"/>
            <a:pathLst>
              <a:path w="6884" h="6823" extrusionOk="0">
                <a:moveTo>
                  <a:pt x="3453" y="1632"/>
                </a:moveTo>
                <a:cubicBezTo>
                  <a:pt x="3582" y="1632"/>
                  <a:pt x="3712" y="1646"/>
                  <a:pt x="3841" y="1674"/>
                </a:cubicBezTo>
                <a:cubicBezTo>
                  <a:pt x="4304" y="1776"/>
                  <a:pt x="4694" y="2055"/>
                  <a:pt x="4954" y="2453"/>
                </a:cubicBezTo>
                <a:cubicBezTo>
                  <a:pt x="5214" y="2852"/>
                  <a:pt x="5297" y="3325"/>
                  <a:pt x="5195" y="3789"/>
                </a:cubicBezTo>
                <a:cubicBezTo>
                  <a:pt x="5093" y="4253"/>
                  <a:pt x="4815" y="4652"/>
                  <a:pt x="4416" y="4902"/>
                </a:cubicBezTo>
                <a:cubicBezTo>
                  <a:pt x="4117" y="5094"/>
                  <a:pt x="3782" y="5186"/>
                  <a:pt x="3450" y="5186"/>
                </a:cubicBezTo>
                <a:cubicBezTo>
                  <a:pt x="2866" y="5186"/>
                  <a:pt x="2295" y="4901"/>
                  <a:pt x="1957" y="4374"/>
                </a:cubicBezTo>
                <a:cubicBezTo>
                  <a:pt x="1429" y="3548"/>
                  <a:pt x="1670" y="2444"/>
                  <a:pt x="2495" y="1915"/>
                </a:cubicBezTo>
                <a:cubicBezTo>
                  <a:pt x="2784" y="1728"/>
                  <a:pt x="3116" y="1632"/>
                  <a:pt x="3453" y="1632"/>
                </a:cubicBezTo>
                <a:close/>
                <a:moveTo>
                  <a:pt x="3449" y="1526"/>
                </a:moveTo>
                <a:cubicBezTo>
                  <a:pt x="3095" y="1526"/>
                  <a:pt x="2748" y="1628"/>
                  <a:pt x="2440" y="1823"/>
                </a:cubicBezTo>
                <a:cubicBezTo>
                  <a:pt x="1568" y="2389"/>
                  <a:pt x="1308" y="3557"/>
                  <a:pt x="1874" y="4429"/>
                </a:cubicBezTo>
                <a:cubicBezTo>
                  <a:pt x="2236" y="4986"/>
                  <a:pt x="2839" y="5292"/>
                  <a:pt x="3460" y="5292"/>
                </a:cubicBezTo>
                <a:cubicBezTo>
                  <a:pt x="3803" y="5292"/>
                  <a:pt x="4156" y="5199"/>
                  <a:pt x="4471" y="4995"/>
                </a:cubicBezTo>
                <a:cubicBezTo>
                  <a:pt x="4898" y="4726"/>
                  <a:pt x="5186" y="4300"/>
                  <a:pt x="5297" y="3808"/>
                </a:cubicBezTo>
                <a:cubicBezTo>
                  <a:pt x="5399" y="3316"/>
                  <a:pt x="5316" y="2815"/>
                  <a:pt x="5037" y="2389"/>
                </a:cubicBezTo>
                <a:cubicBezTo>
                  <a:pt x="4768" y="1971"/>
                  <a:pt x="4351" y="1674"/>
                  <a:pt x="3859" y="1572"/>
                </a:cubicBezTo>
                <a:cubicBezTo>
                  <a:pt x="3722" y="1541"/>
                  <a:pt x="3585" y="1526"/>
                  <a:pt x="3449" y="1526"/>
                </a:cubicBezTo>
                <a:close/>
                <a:moveTo>
                  <a:pt x="4080" y="103"/>
                </a:moveTo>
                <a:cubicBezTo>
                  <a:pt x="4111" y="103"/>
                  <a:pt x="4143" y="107"/>
                  <a:pt x="4175" y="116"/>
                </a:cubicBezTo>
                <a:cubicBezTo>
                  <a:pt x="4388" y="162"/>
                  <a:pt x="4527" y="375"/>
                  <a:pt x="4481" y="589"/>
                </a:cubicBezTo>
                <a:lnTo>
                  <a:pt x="4379" y="1062"/>
                </a:lnTo>
                <a:cubicBezTo>
                  <a:pt x="4369" y="1090"/>
                  <a:pt x="4388" y="1118"/>
                  <a:pt x="4406" y="1127"/>
                </a:cubicBezTo>
                <a:cubicBezTo>
                  <a:pt x="4740" y="1257"/>
                  <a:pt x="5028" y="1461"/>
                  <a:pt x="5269" y="1721"/>
                </a:cubicBezTo>
                <a:cubicBezTo>
                  <a:pt x="5281" y="1732"/>
                  <a:pt x="5296" y="1740"/>
                  <a:pt x="5310" y="1740"/>
                </a:cubicBezTo>
                <a:cubicBezTo>
                  <a:pt x="5319" y="1740"/>
                  <a:pt x="5327" y="1737"/>
                  <a:pt x="5334" y="1730"/>
                </a:cubicBezTo>
                <a:lnTo>
                  <a:pt x="5752" y="1470"/>
                </a:lnTo>
                <a:cubicBezTo>
                  <a:pt x="5818" y="1427"/>
                  <a:pt x="5892" y="1406"/>
                  <a:pt x="5965" y="1406"/>
                </a:cubicBezTo>
                <a:cubicBezTo>
                  <a:pt x="6095" y="1406"/>
                  <a:pt x="6222" y="1472"/>
                  <a:pt x="6299" y="1591"/>
                </a:cubicBezTo>
                <a:cubicBezTo>
                  <a:pt x="6419" y="1776"/>
                  <a:pt x="6364" y="2017"/>
                  <a:pt x="6178" y="2138"/>
                </a:cubicBezTo>
                <a:lnTo>
                  <a:pt x="5770" y="2398"/>
                </a:lnTo>
                <a:cubicBezTo>
                  <a:pt x="5742" y="2416"/>
                  <a:pt x="5742" y="2444"/>
                  <a:pt x="5752" y="2463"/>
                </a:cubicBezTo>
                <a:cubicBezTo>
                  <a:pt x="5881" y="2797"/>
                  <a:pt x="5946" y="3140"/>
                  <a:pt x="5937" y="3502"/>
                </a:cubicBezTo>
                <a:cubicBezTo>
                  <a:pt x="5928" y="3530"/>
                  <a:pt x="5946" y="3548"/>
                  <a:pt x="5974" y="3557"/>
                </a:cubicBezTo>
                <a:lnTo>
                  <a:pt x="6457" y="3659"/>
                </a:lnTo>
                <a:cubicBezTo>
                  <a:pt x="6559" y="3678"/>
                  <a:pt x="6642" y="3743"/>
                  <a:pt x="6698" y="3836"/>
                </a:cubicBezTo>
                <a:cubicBezTo>
                  <a:pt x="6763" y="3919"/>
                  <a:pt x="6781" y="4030"/>
                  <a:pt x="6753" y="4133"/>
                </a:cubicBezTo>
                <a:cubicBezTo>
                  <a:pt x="6713" y="4317"/>
                  <a:pt x="6549" y="4439"/>
                  <a:pt x="6367" y="4439"/>
                </a:cubicBezTo>
                <a:cubicBezTo>
                  <a:pt x="6339" y="4439"/>
                  <a:pt x="6309" y="4436"/>
                  <a:pt x="6280" y="4429"/>
                </a:cubicBezTo>
                <a:lnTo>
                  <a:pt x="5807" y="4327"/>
                </a:lnTo>
                <a:cubicBezTo>
                  <a:pt x="5779" y="4327"/>
                  <a:pt x="5752" y="4337"/>
                  <a:pt x="5742" y="4364"/>
                </a:cubicBezTo>
                <a:cubicBezTo>
                  <a:pt x="5603" y="4689"/>
                  <a:pt x="5408" y="4986"/>
                  <a:pt x="5139" y="5227"/>
                </a:cubicBezTo>
                <a:cubicBezTo>
                  <a:pt x="5121" y="5246"/>
                  <a:pt x="5121" y="5274"/>
                  <a:pt x="5139" y="5292"/>
                </a:cubicBezTo>
                <a:lnTo>
                  <a:pt x="5399" y="5700"/>
                </a:lnTo>
                <a:cubicBezTo>
                  <a:pt x="5455" y="5793"/>
                  <a:pt x="5473" y="5895"/>
                  <a:pt x="5455" y="6006"/>
                </a:cubicBezTo>
                <a:cubicBezTo>
                  <a:pt x="5427" y="6108"/>
                  <a:pt x="5371" y="6192"/>
                  <a:pt x="5278" y="6248"/>
                </a:cubicBezTo>
                <a:cubicBezTo>
                  <a:pt x="5211" y="6288"/>
                  <a:pt x="5138" y="6314"/>
                  <a:pt x="5063" y="6314"/>
                </a:cubicBezTo>
                <a:cubicBezTo>
                  <a:pt x="5036" y="6314"/>
                  <a:pt x="5009" y="6311"/>
                  <a:pt x="4982" y="6303"/>
                </a:cubicBezTo>
                <a:cubicBezTo>
                  <a:pt x="4880" y="6285"/>
                  <a:pt x="4787" y="6220"/>
                  <a:pt x="4731" y="6127"/>
                </a:cubicBezTo>
                <a:lnTo>
                  <a:pt x="4462" y="5719"/>
                </a:lnTo>
                <a:cubicBezTo>
                  <a:pt x="4455" y="5705"/>
                  <a:pt x="4439" y="5697"/>
                  <a:pt x="4423" y="5697"/>
                </a:cubicBezTo>
                <a:cubicBezTo>
                  <a:pt x="4417" y="5697"/>
                  <a:pt x="4411" y="5698"/>
                  <a:pt x="4406" y="5700"/>
                </a:cubicBezTo>
                <a:cubicBezTo>
                  <a:pt x="4096" y="5830"/>
                  <a:pt x="3770" y="5887"/>
                  <a:pt x="3442" y="5887"/>
                </a:cubicBezTo>
                <a:cubicBezTo>
                  <a:pt x="3417" y="5887"/>
                  <a:pt x="3392" y="5886"/>
                  <a:pt x="3367" y="5886"/>
                </a:cubicBezTo>
                <a:cubicBezTo>
                  <a:pt x="3340" y="5886"/>
                  <a:pt x="3321" y="5904"/>
                  <a:pt x="3312" y="5923"/>
                </a:cubicBezTo>
                <a:lnTo>
                  <a:pt x="3210" y="6405"/>
                </a:lnTo>
                <a:cubicBezTo>
                  <a:pt x="3182" y="6507"/>
                  <a:pt x="3126" y="6600"/>
                  <a:pt x="3033" y="6656"/>
                </a:cubicBezTo>
                <a:cubicBezTo>
                  <a:pt x="2971" y="6698"/>
                  <a:pt x="2893" y="6718"/>
                  <a:pt x="2814" y="6718"/>
                </a:cubicBezTo>
                <a:cubicBezTo>
                  <a:pt x="2788" y="6718"/>
                  <a:pt x="2762" y="6716"/>
                  <a:pt x="2737" y="6711"/>
                </a:cubicBezTo>
                <a:cubicBezTo>
                  <a:pt x="2635" y="6684"/>
                  <a:pt x="2542" y="6619"/>
                  <a:pt x="2486" y="6535"/>
                </a:cubicBezTo>
                <a:cubicBezTo>
                  <a:pt x="2431" y="6442"/>
                  <a:pt x="2412" y="6340"/>
                  <a:pt x="2431" y="6229"/>
                </a:cubicBezTo>
                <a:lnTo>
                  <a:pt x="2542" y="5756"/>
                </a:lnTo>
                <a:cubicBezTo>
                  <a:pt x="2542" y="5728"/>
                  <a:pt x="2533" y="5700"/>
                  <a:pt x="2505" y="5700"/>
                </a:cubicBezTo>
                <a:cubicBezTo>
                  <a:pt x="2171" y="5561"/>
                  <a:pt x="1883" y="5357"/>
                  <a:pt x="1642" y="5097"/>
                </a:cubicBezTo>
                <a:cubicBezTo>
                  <a:pt x="1633" y="5088"/>
                  <a:pt x="1614" y="5079"/>
                  <a:pt x="1605" y="5079"/>
                </a:cubicBezTo>
                <a:cubicBezTo>
                  <a:pt x="1596" y="5079"/>
                  <a:pt x="1586" y="5079"/>
                  <a:pt x="1577" y="5088"/>
                </a:cubicBezTo>
                <a:lnTo>
                  <a:pt x="1169" y="5348"/>
                </a:lnTo>
                <a:cubicBezTo>
                  <a:pt x="1102" y="5391"/>
                  <a:pt x="1027" y="5412"/>
                  <a:pt x="953" y="5412"/>
                </a:cubicBezTo>
                <a:cubicBezTo>
                  <a:pt x="820" y="5412"/>
                  <a:pt x="690" y="5346"/>
                  <a:pt x="612" y="5227"/>
                </a:cubicBezTo>
                <a:cubicBezTo>
                  <a:pt x="501" y="5051"/>
                  <a:pt x="547" y="4800"/>
                  <a:pt x="733" y="4680"/>
                </a:cubicBezTo>
                <a:lnTo>
                  <a:pt x="1150" y="4420"/>
                </a:lnTo>
                <a:cubicBezTo>
                  <a:pt x="1169" y="4402"/>
                  <a:pt x="1178" y="4374"/>
                  <a:pt x="1169" y="4355"/>
                </a:cubicBezTo>
                <a:cubicBezTo>
                  <a:pt x="1030" y="4021"/>
                  <a:pt x="974" y="3678"/>
                  <a:pt x="983" y="3316"/>
                </a:cubicBezTo>
                <a:cubicBezTo>
                  <a:pt x="983" y="3298"/>
                  <a:pt x="965" y="3270"/>
                  <a:pt x="946" y="3270"/>
                </a:cubicBezTo>
                <a:lnTo>
                  <a:pt x="464" y="3158"/>
                </a:lnTo>
                <a:cubicBezTo>
                  <a:pt x="250" y="3112"/>
                  <a:pt x="111" y="2899"/>
                  <a:pt x="158" y="2685"/>
                </a:cubicBezTo>
                <a:cubicBezTo>
                  <a:pt x="198" y="2501"/>
                  <a:pt x="362" y="2379"/>
                  <a:pt x="544" y="2379"/>
                </a:cubicBezTo>
                <a:cubicBezTo>
                  <a:pt x="573" y="2379"/>
                  <a:pt x="602" y="2382"/>
                  <a:pt x="631" y="2389"/>
                </a:cubicBezTo>
                <a:lnTo>
                  <a:pt x="1113" y="2491"/>
                </a:lnTo>
                <a:cubicBezTo>
                  <a:pt x="1132" y="2491"/>
                  <a:pt x="1160" y="2481"/>
                  <a:pt x="1169" y="2463"/>
                </a:cubicBezTo>
                <a:cubicBezTo>
                  <a:pt x="1308" y="2129"/>
                  <a:pt x="1512" y="1841"/>
                  <a:pt x="1772" y="1591"/>
                </a:cubicBezTo>
                <a:cubicBezTo>
                  <a:pt x="1790" y="1581"/>
                  <a:pt x="1790" y="1554"/>
                  <a:pt x="1781" y="1526"/>
                </a:cubicBezTo>
                <a:lnTo>
                  <a:pt x="1512" y="1118"/>
                </a:lnTo>
                <a:cubicBezTo>
                  <a:pt x="1401" y="932"/>
                  <a:pt x="1447" y="682"/>
                  <a:pt x="1633" y="570"/>
                </a:cubicBezTo>
                <a:cubicBezTo>
                  <a:pt x="1702" y="529"/>
                  <a:pt x="1777" y="508"/>
                  <a:pt x="1853" y="508"/>
                </a:cubicBezTo>
                <a:cubicBezTo>
                  <a:pt x="1879" y="508"/>
                  <a:pt x="1904" y="510"/>
                  <a:pt x="1930" y="515"/>
                </a:cubicBezTo>
                <a:cubicBezTo>
                  <a:pt x="2041" y="533"/>
                  <a:pt x="2124" y="598"/>
                  <a:pt x="2180" y="691"/>
                </a:cubicBezTo>
                <a:lnTo>
                  <a:pt x="2449" y="1099"/>
                </a:lnTo>
                <a:cubicBezTo>
                  <a:pt x="2456" y="1113"/>
                  <a:pt x="2473" y="1121"/>
                  <a:pt x="2492" y="1121"/>
                </a:cubicBezTo>
                <a:cubicBezTo>
                  <a:pt x="2499" y="1121"/>
                  <a:pt x="2507" y="1120"/>
                  <a:pt x="2514" y="1118"/>
                </a:cubicBezTo>
                <a:cubicBezTo>
                  <a:pt x="2818" y="996"/>
                  <a:pt x="3147" y="931"/>
                  <a:pt x="3477" y="931"/>
                </a:cubicBezTo>
                <a:cubicBezTo>
                  <a:pt x="3499" y="931"/>
                  <a:pt x="3522" y="931"/>
                  <a:pt x="3544" y="932"/>
                </a:cubicBezTo>
                <a:cubicBezTo>
                  <a:pt x="3549" y="934"/>
                  <a:pt x="3553" y="934"/>
                  <a:pt x="3558" y="934"/>
                </a:cubicBezTo>
                <a:cubicBezTo>
                  <a:pt x="3578" y="934"/>
                  <a:pt x="3592" y="918"/>
                  <a:pt x="3599" y="895"/>
                </a:cubicBezTo>
                <a:lnTo>
                  <a:pt x="3701" y="413"/>
                </a:lnTo>
                <a:cubicBezTo>
                  <a:pt x="3729" y="311"/>
                  <a:pt x="3785" y="227"/>
                  <a:pt x="3878" y="162"/>
                </a:cubicBezTo>
                <a:cubicBezTo>
                  <a:pt x="3942" y="124"/>
                  <a:pt x="4010" y="103"/>
                  <a:pt x="4080" y="103"/>
                </a:cubicBezTo>
                <a:close/>
                <a:moveTo>
                  <a:pt x="4086" y="0"/>
                </a:moveTo>
                <a:cubicBezTo>
                  <a:pt x="3855" y="0"/>
                  <a:pt x="3655" y="163"/>
                  <a:pt x="3599" y="394"/>
                </a:cubicBezTo>
                <a:lnTo>
                  <a:pt x="3507" y="830"/>
                </a:lnTo>
                <a:cubicBezTo>
                  <a:pt x="3485" y="829"/>
                  <a:pt x="3463" y="829"/>
                  <a:pt x="3442" y="829"/>
                </a:cubicBezTo>
                <a:cubicBezTo>
                  <a:pt x="3121" y="829"/>
                  <a:pt x="2810" y="893"/>
                  <a:pt x="2514" y="1006"/>
                </a:cubicBezTo>
                <a:lnTo>
                  <a:pt x="2273" y="635"/>
                </a:lnTo>
                <a:cubicBezTo>
                  <a:pt x="2199" y="524"/>
                  <a:pt x="2087" y="440"/>
                  <a:pt x="1957" y="413"/>
                </a:cubicBezTo>
                <a:cubicBezTo>
                  <a:pt x="1923" y="405"/>
                  <a:pt x="1889" y="402"/>
                  <a:pt x="1854" y="402"/>
                </a:cubicBezTo>
                <a:cubicBezTo>
                  <a:pt x="1757" y="402"/>
                  <a:pt x="1659" y="430"/>
                  <a:pt x="1577" y="478"/>
                </a:cubicBezTo>
                <a:cubicBezTo>
                  <a:pt x="1345" y="626"/>
                  <a:pt x="1280" y="941"/>
                  <a:pt x="1429" y="1173"/>
                </a:cubicBezTo>
                <a:lnTo>
                  <a:pt x="1670" y="1554"/>
                </a:lnTo>
                <a:cubicBezTo>
                  <a:pt x="1419" y="1786"/>
                  <a:pt x="1225" y="2064"/>
                  <a:pt x="1095" y="2379"/>
                </a:cubicBezTo>
                <a:lnTo>
                  <a:pt x="659" y="2286"/>
                </a:lnTo>
                <a:cubicBezTo>
                  <a:pt x="619" y="2277"/>
                  <a:pt x="581" y="2273"/>
                  <a:pt x="542" y="2273"/>
                </a:cubicBezTo>
                <a:cubicBezTo>
                  <a:pt x="309" y="2273"/>
                  <a:pt x="103" y="2436"/>
                  <a:pt x="56" y="2667"/>
                </a:cubicBezTo>
                <a:cubicBezTo>
                  <a:pt x="0" y="2936"/>
                  <a:pt x="167" y="3205"/>
                  <a:pt x="436" y="3261"/>
                </a:cubicBezTo>
                <a:lnTo>
                  <a:pt x="872" y="3363"/>
                </a:lnTo>
                <a:cubicBezTo>
                  <a:pt x="872" y="3706"/>
                  <a:pt x="928" y="4040"/>
                  <a:pt x="1058" y="4355"/>
                </a:cubicBezTo>
                <a:lnTo>
                  <a:pt x="677" y="4596"/>
                </a:lnTo>
                <a:cubicBezTo>
                  <a:pt x="445" y="4745"/>
                  <a:pt x="380" y="5051"/>
                  <a:pt x="529" y="5292"/>
                </a:cubicBezTo>
                <a:cubicBezTo>
                  <a:pt x="623" y="5440"/>
                  <a:pt x="782" y="5520"/>
                  <a:pt x="945" y="5520"/>
                </a:cubicBezTo>
                <a:cubicBezTo>
                  <a:pt x="1038" y="5520"/>
                  <a:pt x="1131" y="5494"/>
                  <a:pt x="1215" y="5441"/>
                </a:cubicBezTo>
                <a:lnTo>
                  <a:pt x="1596" y="5199"/>
                </a:lnTo>
                <a:cubicBezTo>
                  <a:pt x="1837" y="5441"/>
                  <a:pt x="2115" y="5635"/>
                  <a:pt x="2431" y="5774"/>
                </a:cubicBezTo>
                <a:lnTo>
                  <a:pt x="2328" y="6210"/>
                </a:lnTo>
                <a:cubicBezTo>
                  <a:pt x="2301" y="6340"/>
                  <a:pt x="2328" y="6480"/>
                  <a:pt x="2403" y="6591"/>
                </a:cubicBezTo>
                <a:cubicBezTo>
                  <a:pt x="2468" y="6702"/>
                  <a:pt x="2579" y="6776"/>
                  <a:pt x="2718" y="6804"/>
                </a:cubicBezTo>
                <a:cubicBezTo>
                  <a:pt x="2746" y="6813"/>
                  <a:pt x="2783" y="6823"/>
                  <a:pt x="2820" y="6823"/>
                </a:cubicBezTo>
                <a:cubicBezTo>
                  <a:pt x="3052" y="6823"/>
                  <a:pt x="3256" y="6656"/>
                  <a:pt x="3312" y="6424"/>
                </a:cubicBezTo>
                <a:lnTo>
                  <a:pt x="3405" y="5988"/>
                </a:lnTo>
                <a:cubicBezTo>
                  <a:pt x="3429" y="5989"/>
                  <a:pt x="3453" y="5989"/>
                  <a:pt x="3478" y="5989"/>
                </a:cubicBezTo>
                <a:cubicBezTo>
                  <a:pt x="3795" y="5989"/>
                  <a:pt x="4104" y="5932"/>
                  <a:pt x="4397" y="5812"/>
                </a:cubicBezTo>
                <a:lnTo>
                  <a:pt x="4638" y="6192"/>
                </a:lnTo>
                <a:cubicBezTo>
                  <a:pt x="4713" y="6303"/>
                  <a:pt x="4824" y="6377"/>
                  <a:pt x="4954" y="6405"/>
                </a:cubicBezTo>
                <a:cubicBezTo>
                  <a:pt x="4992" y="6413"/>
                  <a:pt x="5030" y="6418"/>
                  <a:pt x="5069" y="6418"/>
                </a:cubicBezTo>
                <a:cubicBezTo>
                  <a:pt x="5162" y="6418"/>
                  <a:pt x="5255" y="6393"/>
                  <a:pt x="5334" y="6340"/>
                </a:cubicBezTo>
                <a:cubicBezTo>
                  <a:pt x="5445" y="6266"/>
                  <a:pt x="5520" y="6155"/>
                  <a:pt x="5557" y="6025"/>
                </a:cubicBezTo>
                <a:cubicBezTo>
                  <a:pt x="5585" y="5895"/>
                  <a:pt x="5557" y="5756"/>
                  <a:pt x="5483" y="5645"/>
                </a:cubicBezTo>
                <a:lnTo>
                  <a:pt x="5241" y="5274"/>
                </a:lnTo>
                <a:cubicBezTo>
                  <a:pt x="5492" y="5032"/>
                  <a:pt x="5687" y="4754"/>
                  <a:pt x="5826" y="4439"/>
                </a:cubicBezTo>
                <a:lnTo>
                  <a:pt x="6262" y="4531"/>
                </a:lnTo>
                <a:cubicBezTo>
                  <a:pt x="6300" y="4541"/>
                  <a:pt x="6337" y="4545"/>
                  <a:pt x="6375" y="4545"/>
                </a:cubicBezTo>
                <a:cubicBezTo>
                  <a:pt x="6602" y="4545"/>
                  <a:pt x="6808" y="4382"/>
                  <a:pt x="6855" y="4151"/>
                </a:cubicBezTo>
                <a:cubicBezTo>
                  <a:pt x="6883" y="4021"/>
                  <a:pt x="6865" y="3891"/>
                  <a:pt x="6791" y="3771"/>
                </a:cubicBezTo>
                <a:cubicBezTo>
                  <a:pt x="6716" y="3659"/>
                  <a:pt x="6605" y="3585"/>
                  <a:pt x="6475" y="3557"/>
                </a:cubicBezTo>
                <a:lnTo>
                  <a:pt x="6039" y="3465"/>
                </a:lnTo>
                <a:cubicBezTo>
                  <a:pt x="6048" y="3121"/>
                  <a:pt x="5983" y="2787"/>
                  <a:pt x="5863" y="2463"/>
                </a:cubicBezTo>
                <a:lnTo>
                  <a:pt x="6234" y="2222"/>
                </a:lnTo>
                <a:cubicBezTo>
                  <a:pt x="6466" y="2073"/>
                  <a:pt x="6531" y="1767"/>
                  <a:pt x="6382" y="1535"/>
                </a:cubicBezTo>
                <a:cubicBezTo>
                  <a:pt x="6286" y="1385"/>
                  <a:pt x="6123" y="1301"/>
                  <a:pt x="5958" y="1301"/>
                </a:cubicBezTo>
                <a:cubicBezTo>
                  <a:pt x="5868" y="1301"/>
                  <a:pt x="5777" y="1325"/>
                  <a:pt x="5696" y="1377"/>
                </a:cubicBezTo>
                <a:lnTo>
                  <a:pt x="5316" y="1619"/>
                </a:lnTo>
                <a:cubicBezTo>
                  <a:pt x="5084" y="1377"/>
                  <a:pt x="4805" y="1183"/>
                  <a:pt x="4490" y="1043"/>
                </a:cubicBezTo>
                <a:lnTo>
                  <a:pt x="4583" y="607"/>
                </a:lnTo>
                <a:cubicBezTo>
                  <a:pt x="4638" y="338"/>
                  <a:pt x="4471" y="69"/>
                  <a:pt x="4202" y="14"/>
                </a:cubicBezTo>
                <a:cubicBezTo>
                  <a:pt x="4163" y="5"/>
                  <a:pt x="4124" y="0"/>
                  <a:pt x="40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3" tIns="91423" rIns="91423" bIns="91423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97086678" name="Google Shape;1591;p30"/>
          <p:cNvSpPr txBox="1">
            <a:spLocks noGrp="1"/>
          </p:cNvSpPr>
          <p:nvPr>
            <p:ph type="title"/>
          </p:nvPr>
        </p:nvSpPr>
        <p:spPr bwMode="auto">
          <a:xfrm>
            <a:off x="720000" y="382779"/>
            <a:ext cx="7710898" cy="589163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/>
              <a:t>Архитектура приложения</a:t>
            </a:r>
            <a:endParaRPr/>
          </a:p>
        </p:txBody>
      </p:sp>
      <p:grpSp>
        <p:nvGrpSpPr>
          <p:cNvPr id="1961510211" name="Google Shape;1598;p30"/>
          <p:cNvGrpSpPr/>
          <p:nvPr/>
        </p:nvGrpSpPr>
        <p:grpSpPr bwMode="auto">
          <a:xfrm>
            <a:off x="8064140" y="4052173"/>
            <a:ext cx="887673" cy="801288"/>
            <a:chOff x="6544192" y="2365862"/>
            <a:chExt cx="529542" cy="478036"/>
          </a:xfrm>
        </p:grpSpPr>
        <p:sp>
          <p:nvSpPr>
            <p:cNvPr id="1441709705" name="Google Shape;1599;p30"/>
            <p:cNvSpPr/>
            <p:nvPr/>
          </p:nvSpPr>
          <p:spPr bwMode="auto">
            <a:xfrm>
              <a:off x="6546066" y="2488271"/>
              <a:ext cx="190778" cy="188195"/>
            </a:xfrm>
            <a:custGeom>
              <a:avLst/>
              <a:gdLst/>
              <a:ahLst/>
              <a:cxnLst/>
              <a:rect l="l" t="t" r="r" b="b"/>
              <a:pathLst>
                <a:path w="3767" h="3716" extrusionOk="0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078658948" name="Google Shape;1600;p30"/>
            <p:cNvSpPr/>
            <p:nvPr/>
          </p:nvSpPr>
          <p:spPr bwMode="auto">
            <a:xfrm>
              <a:off x="6544192" y="2485485"/>
              <a:ext cx="195489" cy="193513"/>
            </a:xfrm>
            <a:custGeom>
              <a:avLst/>
              <a:gdLst/>
              <a:ahLst/>
              <a:cxnLst/>
              <a:rect l="l" t="t" r="r" b="b"/>
              <a:pathLst>
                <a:path w="3860" h="3821" extrusionOk="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0908838" name="Google Shape;1601;p30"/>
            <p:cNvSpPr/>
            <p:nvPr/>
          </p:nvSpPr>
          <p:spPr bwMode="auto">
            <a:xfrm>
              <a:off x="6726465" y="2372091"/>
              <a:ext cx="344890" cy="340383"/>
            </a:xfrm>
            <a:custGeom>
              <a:avLst/>
              <a:gdLst/>
              <a:ahLst/>
              <a:cxnLst/>
              <a:rect l="l" t="t" r="r" b="b"/>
              <a:pathLst>
                <a:path w="6810" h="6721" extrusionOk="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055879482" name="Google Shape;1602;p30"/>
            <p:cNvSpPr/>
            <p:nvPr/>
          </p:nvSpPr>
          <p:spPr bwMode="auto">
            <a:xfrm>
              <a:off x="6723678" y="2369610"/>
              <a:ext cx="350056" cy="345549"/>
            </a:xfrm>
            <a:custGeom>
              <a:avLst/>
              <a:gdLst/>
              <a:ahLst/>
              <a:cxnLst/>
              <a:rect l="l" t="t" r="r" b="b"/>
              <a:pathLst>
                <a:path w="6912" h="6823" extrusionOk="0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4803543" name="Google Shape;1603;p30"/>
            <p:cNvSpPr/>
            <p:nvPr/>
          </p:nvSpPr>
          <p:spPr bwMode="auto">
            <a:xfrm>
              <a:off x="6714258" y="2368293"/>
              <a:ext cx="344435" cy="340434"/>
            </a:xfrm>
            <a:custGeom>
              <a:avLst/>
              <a:gdLst/>
              <a:ahLst/>
              <a:cxnLst/>
              <a:rect l="l" t="t" r="r" b="b"/>
              <a:pathLst>
                <a:path w="6801" h="6722" extrusionOk="0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74367853" name="Google Shape;1604;p30"/>
            <p:cNvSpPr/>
            <p:nvPr/>
          </p:nvSpPr>
          <p:spPr bwMode="auto">
            <a:xfrm>
              <a:off x="6711472" y="2365862"/>
              <a:ext cx="348638" cy="345549"/>
            </a:xfrm>
            <a:custGeom>
              <a:avLst/>
              <a:gdLst/>
              <a:ahLst/>
              <a:cxnLst/>
              <a:rect l="l" t="t" r="r" b="b"/>
              <a:pathLst>
                <a:path w="6884" h="6823" extrusionOk="0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044959561" name="Google Shape;1605;p30"/>
            <p:cNvSpPr/>
            <p:nvPr/>
          </p:nvSpPr>
          <p:spPr bwMode="auto">
            <a:xfrm>
              <a:off x="6650394" y="2651905"/>
              <a:ext cx="191691" cy="189461"/>
            </a:xfrm>
            <a:custGeom>
              <a:avLst/>
              <a:gdLst/>
              <a:ahLst/>
              <a:cxnLst/>
              <a:rect l="l" t="t" r="r" b="b"/>
              <a:pathLst>
                <a:path w="3785" h="3741" extrusionOk="0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60917196" name="Google Shape;1606;p30"/>
            <p:cNvSpPr/>
            <p:nvPr/>
          </p:nvSpPr>
          <p:spPr bwMode="auto">
            <a:xfrm>
              <a:off x="6647103" y="2648967"/>
              <a:ext cx="197362" cy="194931"/>
            </a:xfrm>
            <a:custGeom>
              <a:avLst/>
              <a:gdLst/>
              <a:ahLst/>
              <a:cxnLst/>
              <a:rect l="l" t="t" r="r" b="b"/>
              <a:pathLst>
                <a:path w="3897" h="3849" extrusionOk="0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16178361" name="Google Shape;1607;p30"/>
            <p:cNvSpPr/>
            <p:nvPr/>
          </p:nvSpPr>
          <p:spPr bwMode="auto">
            <a:xfrm>
              <a:off x="6548904" y="2480421"/>
              <a:ext cx="190778" cy="188499"/>
            </a:xfrm>
            <a:custGeom>
              <a:avLst/>
              <a:gdLst/>
              <a:ahLst/>
              <a:cxnLst/>
              <a:rect l="l" t="t" r="r" b="b"/>
              <a:pathLst>
                <a:path w="3767" h="3722" extrusionOk="0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05216208" name="Google Shape;1608;p30"/>
            <p:cNvSpPr/>
            <p:nvPr/>
          </p:nvSpPr>
          <p:spPr bwMode="auto">
            <a:xfrm>
              <a:off x="6546066" y="2477938"/>
              <a:ext cx="196452" cy="193563"/>
            </a:xfrm>
            <a:custGeom>
              <a:avLst/>
              <a:gdLst/>
              <a:ahLst/>
              <a:cxnLst/>
              <a:rect l="l" t="t" r="r" b="b"/>
              <a:pathLst>
                <a:path w="3879" h="3822" extrusionOk="0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pic>
        <p:nvPicPr>
          <p:cNvPr id="1772894160" name="Рисунок 1772894159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815249" y="971943"/>
            <a:ext cx="6968565" cy="384008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84213147" name="Google Shape;1591;p30"/>
          <p:cNvSpPr txBox="1">
            <a:spLocks noGrp="1"/>
          </p:cNvSpPr>
          <p:nvPr>
            <p:ph type="title"/>
          </p:nvPr>
        </p:nvSpPr>
        <p:spPr bwMode="auto">
          <a:xfrm>
            <a:off x="720000" y="382780"/>
            <a:ext cx="7710899" cy="589164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/>
              <a:t>Список уведомлений пациента</a:t>
            </a:r>
            <a:endParaRPr/>
          </a:p>
        </p:txBody>
      </p:sp>
      <p:grpSp>
        <p:nvGrpSpPr>
          <p:cNvPr id="855536627" name="Google Shape;1598;p30"/>
          <p:cNvGrpSpPr/>
          <p:nvPr/>
        </p:nvGrpSpPr>
        <p:grpSpPr bwMode="auto">
          <a:xfrm>
            <a:off x="8064141" y="135351"/>
            <a:ext cx="887674" cy="801288"/>
            <a:chOff x="6544193" y="2365863"/>
            <a:chExt cx="529543" cy="478037"/>
          </a:xfrm>
        </p:grpSpPr>
        <p:sp>
          <p:nvSpPr>
            <p:cNvPr id="640749845" name="Google Shape;1599;p30"/>
            <p:cNvSpPr/>
            <p:nvPr/>
          </p:nvSpPr>
          <p:spPr bwMode="auto">
            <a:xfrm>
              <a:off x="6546067" y="2488272"/>
              <a:ext cx="190779" cy="188196"/>
            </a:xfrm>
            <a:custGeom>
              <a:avLst/>
              <a:gdLst/>
              <a:ahLst/>
              <a:cxnLst/>
              <a:rect l="l" t="t" r="r" b="b"/>
              <a:pathLst>
                <a:path w="3767" h="3716" extrusionOk="0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72035070" name="Google Shape;1600;p30"/>
            <p:cNvSpPr/>
            <p:nvPr/>
          </p:nvSpPr>
          <p:spPr bwMode="auto">
            <a:xfrm>
              <a:off x="6544193" y="2485486"/>
              <a:ext cx="195489" cy="193514"/>
            </a:xfrm>
            <a:custGeom>
              <a:avLst/>
              <a:gdLst/>
              <a:ahLst/>
              <a:cxnLst/>
              <a:rect l="l" t="t" r="r" b="b"/>
              <a:pathLst>
                <a:path w="3860" h="3821" extrusionOk="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66427888" name="Google Shape;1601;p30"/>
            <p:cNvSpPr/>
            <p:nvPr/>
          </p:nvSpPr>
          <p:spPr bwMode="auto">
            <a:xfrm>
              <a:off x="6726465" y="2372092"/>
              <a:ext cx="344891" cy="340384"/>
            </a:xfrm>
            <a:custGeom>
              <a:avLst/>
              <a:gdLst/>
              <a:ahLst/>
              <a:cxnLst/>
              <a:rect l="l" t="t" r="r" b="b"/>
              <a:pathLst>
                <a:path w="6810" h="6721" extrusionOk="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98705497" name="Google Shape;1602;p30"/>
            <p:cNvSpPr/>
            <p:nvPr/>
          </p:nvSpPr>
          <p:spPr bwMode="auto">
            <a:xfrm>
              <a:off x="6723679" y="2369610"/>
              <a:ext cx="350057" cy="345550"/>
            </a:xfrm>
            <a:custGeom>
              <a:avLst/>
              <a:gdLst/>
              <a:ahLst/>
              <a:cxnLst/>
              <a:rect l="l" t="t" r="r" b="b"/>
              <a:pathLst>
                <a:path w="6912" h="6823" extrusionOk="0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001905380" name="Google Shape;1603;p30"/>
            <p:cNvSpPr/>
            <p:nvPr/>
          </p:nvSpPr>
          <p:spPr bwMode="auto">
            <a:xfrm>
              <a:off x="6714259" y="2368294"/>
              <a:ext cx="344436" cy="340435"/>
            </a:xfrm>
            <a:custGeom>
              <a:avLst/>
              <a:gdLst/>
              <a:ahLst/>
              <a:cxnLst/>
              <a:rect l="l" t="t" r="r" b="b"/>
              <a:pathLst>
                <a:path w="6801" h="6722" extrusionOk="0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8924762" name="Google Shape;1604;p30"/>
            <p:cNvSpPr/>
            <p:nvPr/>
          </p:nvSpPr>
          <p:spPr bwMode="auto">
            <a:xfrm>
              <a:off x="6711473" y="2365863"/>
              <a:ext cx="348639" cy="345550"/>
            </a:xfrm>
            <a:custGeom>
              <a:avLst/>
              <a:gdLst/>
              <a:ahLst/>
              <a:cxnLst/>
              <a:rect l="l" t="t" r="r" b="b"/>
              <a:pathLst>
                <a:path w="6884" h="6823" extrusionOk="0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74575131" name="Google Shape;1605;p30"/>
            <p:cNvSpPr/>
            <p:nvPr/>
          </p:nvSpPr>
          <p:spPr bwMode="auto">
            <a:xfrm>
              <a:off x="6650395" y="2651906"/>
              <a:ext cx="191691" cy="189462"/>
            </a:xfrm>
            <a:custGeom>
              <a:avLst/>
              <a:gdLst/>
              <a:ahLst/>
              <a:cxnLst/>
              <a:rect l="l" t="t" r="r" b="b"/>
              <a:pathLst>
                <a:path w="3785" h="3741" extrusionOk="0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907529588" name="Google Shape;1606;p30"/>
            <p:cNvSpPr/>
            <p:nvPr/>
          </p:nvSpPr>
          <p:spPr bwMode="auto">
            <a:xfrm>
              <a:off x="6647103" y="2648968"/>
              <a:ext cx="197363" cy="194932"/>
            </a:xfrm>
            <a:custGeom>
              <a:avLst/>
              <a:gdLst/>
              <a:ahLst/>
              <a:cxnLst/>
              <a:rect l="l" t="t" r="r" b="b"/>
              <a:pathLst>
                <a:path w="3897" h="3849" extrusionOk="0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69709076" name="Google Shape;1607;p30"/>
            <p:cNvSpPr/>
            <p:nvPr/>
          </p:nvSpPr>
          <p:spPr bwMode="auto">
            <a:xfrm>
              <a:off x="6548904" y="2480422"/>
              <a:ext cx="190779" cy="188500"/>
            </a:xfrm>
            <a:custGeom>
              <a:avLst/>
              <a:gdLst/>
              <a:ahLst/>
              <a:cxnLst/>
              <a:rect l="l" t="t" r="r" b="b"/>
              <a:pathLst>
                <a:path w="3767" h="3722" extrusionOk="0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012166528" name="Google Shape;1608;p30"/>
            <p:cNvSpPr/>
            <p:nvPr/>
          </p:nvSpPr>
          <p:spPr bwMode="auto">
            <a:xfrm>
              <a:off x="6546067" y="2477939"/>
              <a:ext cx="196452" cy="193564"/>
            </a:xfrm>
            <a:custGeom>
              <a:avLst/>
              <a:gdLst/>
              <a:ahLst/>
              <a:cxnLst/>
              <a:rect l="l" t="t" r="r" b="b"/>
              <a:pathLst>
                <a:path w="3879" h="3822" extrusionOk="0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pic>
        <p:nvPicPr>
          <p:cNvPr id="15" name="Запись экрана 3">
            <a:hlinkClick r:id="" action="ppaction://media"/>
            <a:extLst>
              <a:ext uri="{FF2B5EF4-FFF2-40B4-BE49-F238E27FC236}">
                <a16:creationId xmlns:a16="http://schemas.microsoft.com/office/drawing/2014/main" id="{0C5C579F-3BEF-479D-881F-EE8D9C7F7FB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361.599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999084" y="1014190"/>
            <a:ext cx="7145831" cy="34972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2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Запись экрана 5">
            <a:hlinkClick r:id="" action="ppaction://media"/>
            <a:extLst>
              <a:ext uri="{FF2B5EF4-FFF2-40B4-BE49-F238E27FC236}">
                <a16:creationId xmlns:a16="http://schemas.microsoft.com/office/drawing/2014/main" id="{42BED075-F523-4519-8811-7EA9D33BE07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779.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1168" y="1027345"/>
            <a:ext cx="7141664" cy="3495200"/>
          </a:xfrm>
          <a:prstGeom prst="rect">
            <a:avLst/>
          </a:prstGeom>
        </p:spPr>
      </p:pic>
      <p:sp>
        <p:nvSpPr>
          <p:cNvPr id="1141091616" name="Google Shape;1591;p30"/>
          <p:cNvSpPr txBox="1">
            <a:spLocks noGrp="1"/>
          </p:cNvSpPr>
          <p:nvPr>
            <p:ph type="title"/>
          </p:nvPr>
        </p:nvSpPr>
        <p:spPr bwMode="auto">
          <a:xfrm>
            <a:off x="720000" y="382779"/>
            <a:ext cx="7710898" cy="589163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Отправка уведомлений организацией</a:t>
            </a:r>
            <a:endParaRPr dirty="0"/>
          </a:p>
        </p:txBody>
      </p:sp>
      <p:grpSp>
        <p:nvGrpSpPr>
          <p:cNvPr id="611916808" name="Google Shape;1598;p30"/>
          <p:cNvGrpSpPr/>
          <p:nvPr/>
        </p:nvGrpSpPr>
        <p:grpSpPr bwMode="auto">
          <a:xfrm>
            <a:off x="8064140" y="135351"/>
            <a:ext cx="887673" cy="801288"/>
            <a:chOff x="6544192" y="2365862"/>
            <a:chExt cx="529542" cy="478036"/>
          </a:xfrm>
        </p:grpSpPr>
        <p:sp>
          <p:nvSpPr>
            <p:cNvPr id="1284598066" name="Google Shape;1599;p30"/>
            <p:cNvSpPr/>
            <p:nvPr/>
          </p:nvSpPr>
          <p:spPr bwMode="auto">
            <a:xfrm>
              <a:off x="6546066" y="2488271"/>
              <a:ext cx="190778" cy="188195"/>
            </a:xfrm>
            <a:custGeom>
              <a:avLst/>
              <a:gdLst/>
              <a:ahLst/>
              <a:cxnLst/>
              <a:rect l="l" t="t" r="r" b="b"/>
              <a:pathLst>
                <a:path w="3767" h="3716" extrusionOk="0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11441469" name="Google Shape;1600;p30"/>
            <p:cNvSpPr/>
            <p:nvPr/>
          </p:nvSpPr>
          <p:spPr bwMode="auto">
            <a:xfrm>
              <a:off x="6544192" y="2485485"/>
              <a:ext cx="195489" cy="193513"/>
            </a:xfrm>
            <a:custGeom>
              <a:avLst/>
              <a:gdLst/>
              <a:ahLst/>
              <a:cxnLst/>
              <a:rect l="l" t="t" r="r" b="b"/>
              <a:pathLst>
                <a:path w="3860" h="3821" extrusionOk="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16186232" name="Google Shape;1601;p30"/>
            <p:cNvSpPr/>
            <p:nvPr/>
          </p:nvSpPr>
          <p:spPr bwMode="auto">
            <a:xfrm>
              <a:off x="6726465" y="2372091"/>
              <a:ext cx="344890" cy="340383"/>
            </a:xfrm>
            <a:custGeom>
              <a:avLst/>
              <a:gdLst/>
              <a:ahLst/>
              <a:cxnLst/>
              <a:rect l="l" t="t" r="r" b="b"/>
              <a:pathLst>
                <a:path w="6810" h="6721" extrusionOk="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062891370" name="Google Shape;1602;p30"/>
            <p:cNvSpPr/>
            <p:nvPr/>
          </p:nvSpPr>
          <p:spPr bwMode="auto">
            <a:xfrm>
              <a:off x="6723678" y="2369610"/>
              <a:ext cx="350056" cy="345549"/>
            </a:xfrm>
            <a:custGeom>
              <a:avLst/>
              <a:gdLst/>
              <a:ahLst/>
              <a:cxnLst/>
              <a:rect l="l" t="t" r="r" b="b"/>
              <a:pathLst>
                <a:path w="6912" h="6823" extrusionOk="0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26319103" name="Google Shape;1603;p30"/>
            <p:cNvSpPr/>
            <p:nvPr/>
          </p:nvSpPr>
          <p:spPr bwMode="auto">
            <a:xfrm>
              <a:off x="6714258" y="2368293"/>
              <a:ext cx="344435" cy="340434"/>
            </a:xfrm>
            <a:custGeom>
              <a:avLst/>
              <a:gdLst/>
              <a:ahLst/>
              <a:cxnLst/>
              <a:rect l="l" t="t" r="r" b="b"/>
              <a:pathLst>
                <a:path w="6801" h="6722" extrusionOk="0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188490775" name="Google Shape;1604;p30"/>
            <p:cNvSpPr/>
            <p:nvPr/>
          </p:nvSpPr>
          <p:spPr bwMode="auto">
            <a:xfrm>
              <a:off x="6711472" y="2365862"/>
              <a:ext cx="348638" cy="345549"/>
            </a:xfrm>
            <a:custGeom>
              <a:avLst/>
              <a:gdLst/>
              <a:ahLst/>
              <a:cxnLst/>
              <a:rect l="l" t="t" r="r" b="b"/>
              <a:pathLst>
                <a:path w="6884" h="6823" extrusionOk="0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381008" name="Google Shape;1605;p30"/>
            <p:cNvSpPr/>
            <p:nvPr/>
          </p:nvSpPr>
          <p:spPr bwMode="auto">
            <a:xfrm>
              <a:off x="6650394" y="2651905"/>
              <a:ext cx="191691" cy="189461"/>
            </a:xfrm>
            <a:custGeom>
              <a:avLst/>
              <a:gdLst/>
              <a:ahLst/>
              <a:cxnLst/>
              <a:rect l="l" t="t" r="r" b="b"/>
              <a:pathLst>
                <a:path w="3785" h="3741" extrusionOk="0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61276394" name="Google Shape;1606;p30"/>
            <p:cNvSpPr/>
            <p:nvPr/>
          </p:nvSpPr>
          <p:spPr bwMode="auto">
            <a:xfrm>
              <a:off x="6647103" y="2648967"/>
              <a:ext cx="197362" cy="194931"/>
            </a:xfrm>
            <a:custGeom>
              <a:avLst/>
              <a:gdLst/>
              <a:ahLst/>
              <a:cxnLst/>
              <a:rect l="l" t="t" r="r" b="b"/>
              <a:pathLst>
                <a:path w="3897" h="3849" extrusionOk="0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043798294" name="Google Shape;1607;p30"/>
            <p:cNvSpPr/>
            <p:nvPr/>
          </p:nvSpPr>
          <p:spPr bwMode="auto">
            <a:xfrm>
              <a:off x="6548904" y="2480421"/>
              <a:ext cx="190778" cy="188499"/>
            </a:xfrm>
            <a:custGeom>
              <a:avLst/>
              <a:gdLst/>
              <a:ahLst/>
              <a:cxnLst/>
              <a:rect l="l" t="t" r="r" b="b"/>
              <a:pathLst>
                <a:path w="3767" h="3722" extrusionOk="0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07402698" name="Google Shape;1608;p30"/>
            <p:cNvSpPr/>
            <p:nvPr/>
          </p:nvSpPr>
          <p:spPr bwMode="auto">
            <a:xfrm>
              <a:off x="6546066" y="2477938"/>
              <a:ext cx="196452" cy="193563"/>
            </a:xfrm>
            <a:custGeom>
              <a:avLst/>
              <a:gdLst/>
              <a:ahLst/>
              <a:cxnLst/>
              <a:rect l="l" t="t" r="r" b="b"/>
              <a:pathLst>
                <a:path w="3879" h="3822" extrusionOk="0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" name="Запись экрана 6">
            <a:hlinkClick r:id="" action="ppaction://media"/>
            <a:extLst>
              <a:ext uri="{FF2B5EF4-FFF2-40B4-BE49-F238E27FC236}">
                <a16:creationId xmlns:a16="http://schemas.microsoft.com/office/drawing/2014/main" id="{F9E91661-C030-4DF7-BEC4-B53B501280B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723.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4322" y="1094610"/>
            <a:ext cx="6855356" cy="3355078"/>
          </a:xfrm>
          <a:prstGeom prst="rect">
            <a:avLst/>
          </a:prstGeom>
        </p:spPr>
      </p:pic>
      <p:sp>
        <p:nvSpPr>
          <p:cNvPr id="380468022" name="Google Shape;1591;p30"/>
          <p:cNvSpPr txBox="1">
            <a:spLocks noGrp="1"/>
          </p:cNvSpPr>
          <p:nvPr>
            <p:ph type="title"/>
          </p:nvPr>
        </p:nvSpPr>
        <p:spPr bwMode="auto">
          <a:xfrm>
            <a:off x="720000" y="382779"/>
            <a:ext cx="7710898" cy="589163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Обратная связь пациента</a:t>
            </a:r>
            <a:endParaRPr dirty="0"/>
          </a:p>
        </p:txBody>
      </p:sp>
      <p:grpSp>
        <p:nvGrpSpPr>
          <p:cNvPr id="1804681008" name="Google Shape;1598;p30"/>
          <p:cNvGrpSpPr/>
          <p:nvPr/>
        </p:nvGrpSpPr>
        <p:grpSpPr bwMode="auto">
          <a:xfrm>
            <a:off x="8064140" y="135351"/>
            <a:ext cx="887673" cy="801288"/>
            <a:chOff x="6544192" y="2365862"/>
            <a:chExt cx="529542" cy="478036"/>
          </a:xfrm>
        </p:grpSpPr>
        <p:sp>
          <p:nvSpPr>
            <p:cNvPr id="864120112" name="Google Shape;1599;p30"/>
            <p:cNvSpPr/>
            <p:nvPr/>
          </p:nvSpPr>
          <p:spPr bwMode="auto">
            <a:xfrm>
              <a:off x="6546066" y="2488271"/>
              <a:ext cx="190778" cy="188195"/>
            </a:xfrm>
            <a:custGeom>
              <a:avLst/>
              <a:gdLst/>
              <a:ahLst/>
              <a:cxnLst/>
              <a:rect l="l" t="t" r="r" b="b"/>
              <a:pathLst>
                <a:path w="3767" h="3716" extrusionOk="0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26173658" name="Google Shape;1600;p30"/>
            <p:cNvSpPr/>
            <p:nvPr/>
          </p:nvSpPr>
          <p:spPr bwMode="auto">
            <a:xfrm>
              <a:off x="6544192" y="2485485"/>
              <a:ext cx="195489" cy="193513"/>
            </a:xfrm>
            <a:custGeom>
              <a:avLst/>
              <a:gdLst/>
              <a:ahLst/>
              <a:cxnLst/>
              <a:rect l="l" t="t" r="r" b="b"/>
              <a:pathLst>
                <a:path w="3860" h="3821" extrusionOk="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983803564" name="Google Shape;1601;p30"/>
            <p:cNvSpPr/>
            <p:nvPr/>
          </p:nvSpPr>
          <p:spPr bwMode="auto">
            <a:xfrm>
              <a:off x="6726465" y="2372091"/>
              <a:ext cx="344890" cy="340383"/>
            </a:xfrm>
            <a:custGeom>
              <a:avLst/>
              <a:gdLst/>
              <a:ahLst/>
              <a:cxnLst/>
              <a:rect l="l" t="t" r="r" b="b"/>
              <a:pathLst>
                <a:path w="6810" h="6721" extrusionOk="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34625611" name="Google Shape;1602;p30"/>
            <p:cNvSpPr/>
            <p:nvPr/>
          </p:nvSpPr>
          <p:spPr bwMode="auto">
            <a:xfrm>
              <a:off x="6723678" y="2369610"/>
              <a:ext cx="350056" cy="345549"/>
            </a:xfrm>
            <a:custGeom>
              <a:avLst/>
              <a:gdLst/>
              <a:ahLst/>
              <a:cxnLst/>
              <a:rect l="l" t="t" r="r" b="b"/>
              <a:pathLst>
                <a:path w="6912" h="6823" extrusionOk="0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15095633" name="Google Shape;1603;p30"/>
            <p:cNvSpPr/>
            <p:nvPr/>
          </p:nvSpPr>
          <p:spPr bwMode="auto">
            <a:xfrm>
              <a:off x="6714258" y="2368293"/>
              <a:ext cx="344435" cy="340434"/>
            </a:xfrm>
            <a:custGeom>
              <a:avLst/>
              <a:gdLst/>
              <a:ahLst/>
              <a:cxnLst/>
              <a:rect l="l" t="t" r="r" b="b"/>
              <a:pathLst>
                <a:path w="6801" h="6722" extrusionOk="0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122263967" name="Google Shape;1604;p30"/>
            <p:cNvSpPr/>
            <p:nvPr/>
          </p:nvSpPr>
          <p:spPr bwMode="auto">
            <a:xfrm>
              <a:off x="6711472" y="2365862"/>
              <a:ext cx="348638" cy="345549"/>
            </a:xfrm>
            <a:custGeom>
              <a:avLst/>
              <a:gdLst/>
              <a:ahLst/>
              <a:cxnLst/>
              <a:rect l="l" t="t" r="r" b="b"/>
              <a:pathLst>
                <a:path w="6884" h="6823" extrusionOk="0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024030730" name="Google Shape;1605;p30"/>
            <p:cNvSpPr/>
            <p:nvPr/>
          </p:nvSpPr>
          <p:spPr bwMode="auto">
            <a:xfrm>
              <a:off x="6650394" y="2651905"/>
              <a:ext cx="191691" cy="189461"/>
            </a:xfrm>
            <a:custGeom>
              <a:avLst/>
              <a:gdLst/>
              <a:ahLst/>
              <a:cxnLst/>
              <a:rect l="l" t="t" r="r" b="b"/>
              <a:pathLst>
                <a:path w="3785" h="3741" extrusionOk="0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7990287" name="Google Shape;1606;p30"/>
            <p:cNvSpPr/>
            <p:nvPr/>
          </p:nvSpPr>
          <p:spPr bwMode="auto">
            <a:xfrm>
              <a:off x="6647103" y="2648967"/>
              <a:ext cx="197362" cy="194931"/>
            </a:xfrm>
            <a:custGeom>
              <a:avLst/>
              <a:gdLst/>
              <a:ahLst/>
              <a:cxnLst/>
              <a:rect l="l" t="t" r="r" b="b"/>
              <a:pathLst>
                <a:path w="3897" h="3849" extrusionOk="0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13556454" name="Google Shape;1607;p30"/>
            <p:cNvSpPr/>
            <p:nvPr/>
          </p:nvSpPr>
          <p:spPr bwMode="auto">
            <a:xfrm>
              <a:off x="6548904" y="2480421"/>
              <a:ext cx="190778" cy="188499"/>
            </a:xfrm>
            <a:custGeom>
              <a:avLst/>
              <a:gdLst/>
              <a:ahLst/>
              <a:cxnLst/>
              <a:rect l="l" t="t" r="r" b="b"/>
              <a:pathLst>
                <a:path w="3767" h="3722" extrusionOk="0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80875390" name="Google Shape;1608;p30"/>
            <p:cNvSpPr/>
            <p:nvPr/>
          </p:nvSpPr>
          <p:spPr bwMode="auto">
            <a:xfrm>
              <a:off x="6546066" y="2477938"/>
              <a:ext cx="196452" cy="193563"/>
            </a:xfrm>
            <a:custGeom>
              <a:avLst/>
              <a:gdLst/>
              <a:ahLst/>
              <a:cxnLst/>
              <a:rect l="l" t="t" r="r" b="b"/>
              <a:pathLst>
                <a:path w="3879" h="3822" extrusionOk="0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" name="Запись экрана 1">
            <a:hlinkClick r:id="" action="ppaction://media"/>
            <a:extLst>
              <a:ext uri="{FF2B5EF4-FFF2-40B4-BE49-F238E27FC236}">
                <a16:creationId xmlns:a16="http://schemas.microsoft.com/office/drawing/2014/main" id="{C68FA7A9-B12D-4D0F-BD86-0684A854CBB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098.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8050" y="1136358"/>
            <a:ext cx="6787899" cy="3322064"/>
          </a:xfrm>
          <a:prstGeom prst="rect">
            <a:avLst/>
          </a:prstGeom>
        </p:spPr>
      </p:pic>
      <p:sp>
        <p:nvSpPr>
          <p:cNvPr id="1913648109" name="Google Shape;1591;p30"/>
          <p:cNvSpPr txBox="1">
            <a:spLocks noGrp="1"/>
          </p:cNvSpPr>
          <p:nvPr>
            <p:ph type="title"/>
          </p:nvPr>
        </p:nvSpPr>
        <p:spPr bwMode="auto">
          <a:xfrm>
            <a:off x="720000" y="382779"/>
            <a:ext cx="7710898" cy="589163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Обратная связь администратора</a:t>
            </a:r>
            <a:endParaRPr dirty="0"/>
          </a:p>
        </p:txBody>
      </p:sp>
      <p:grpSp>
        <p:nvGrpSpPr>
          <p:cNvPr id="163575490" name="Google Shape;1598;p30"/>
          <p:cNvGrpSpPr/>
          <p:nvPr/>
        </p:nvGrpSpPr>
        <p:grpSpPr bwMode="auto">
          <a:xfrm>
            <a:off x="8064140" y="135351"/>
            <a:ext cx="887673" cy="801288"/>
            <a:chOff x="6544192" y="2365862"/>
            <a:chExt cx="529542" cy="478036"/>
          </a:xfrm>
        </p:grpSpPr>
        <p:sp>
          <p:nvSpPr>
            <p:cNvPr id="378573480" name="Google Shape;1599;p30"/>
            <p:cNvSpPr/>
            <p:nvPr/>
          </p:nvSpPr>
          <p:spPr bwMode="auto">
            <a:xfrm>
              <a:off x="6546066" y="2488271"/>
              <a:ext cx="190778" cy="188195"/>
            </a:xfrm>
            <a:custGeom>
              <a:avLst/>
              <a:gdLst/>
              <a:ahLst/>
              <a:cxnLst/>
              <a:rect l="l" t="t" r="r" b="b"/>
              <a:pathLst>
                <a:path w="3767" h="3716" extrusionOk="0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793239902" name="Google Shape;1600;p30"/>
            <p:cNvSpPr/>
            <p:nvPr/>
          </p:nvSpPr>
          <p:spPr bwMode="auto">
            <a:xfrm>
              <a:off x="6544192" y="2485485"/>
              <a:ext cx="195489" cy="193513"/>
            </a:xfrm>
            <a:custGeom>
              <a:avLst/>
              <a:gdLst/>
              <a:ahLst/>
              <a:cxnLst/>
              <a:rect l="l" t="t" r="r" b="b"/>
              <a:pathLst>
                <a:path w="3860" h="3821" extrusionOk="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2394496" name="Google Shape;1601;p30"/>
            <p:cNvSpPr/>
            <p:nvPr/>
          </p:nvSpPr>
          <p:spPr bwMode="auto">
            <a:xfrm>
              <a:off x="6726465" y="2372091"/>
              <a:ext cx="344890" cy="340383"/>
            </a:xfrm>
            <a:custGeom>
              <a:avLst/>
              <a:gdLst/>
              <a:ahLst/>
              <a:cxnLst/>
              <a:rect l="l" t="t" r="r" b="b"/>
              <a:pathLst>
                <a:path w="6810" h="6721" extrusionOk="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014741343" name="Google Shape;1602;p30"/>
            <p:cNvSpPr/>
            <p:nvPr/>
          </p:nvSpPr>
          <p:spPr bwMode="auto">
            <a:xfrm>
              <a:off x="6723678" y="2369610"/>
              <a:ext cx="350056" cy="345549"/>
            </a:xfrm>
            <a:custGeom>
              <a:avLst/>
              <a:gdLst/>
              <a:ahLst/>
              <a:cxnLst/>
              <a:rect l="l" t="t" r="r" b="b"/>
              <a:pathLst>
                <a:path w="6912" h="6823" extrusionOk="0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4093244" name="Google Shape;1603;p30"/>
            <p:cNvSpPr/>
            <p:nvPr/>
          </p:nvSpPr>
          <p:spPr bwMode="auto">
            <a:xfrm>
              <a:off x="6714258" y="2368293"/>
              <a:ext cx="344435" cy="340434"/>
            </a:xfrm>
            <a:custGeom>
              <a:avLst/>
              <a:gdLst/>
              <a:ahLst/>
              <a:cxnLst/>
              <a:rect l="l" t="t" r="r" b="b"/>
              <a:pathLst>
                <a:path w="6801" h="6722" extrusionOk="0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4441004" name="Google Shape;1604;p30"/>
            <p:cNvSpPr/>
            <p:nvPr/>
          </p:nvSpPr>
          <p:spPr bwMode="auto">
            <a:xfrm>
              <a:off x="6711472" y="2365862"/>
              <a:ext cx="348638" cy="345549"/>
            </a:xfrm>
            <a:custGeom>
              <a:avLst/>
              <a:gdLst/>
              <a:ahLst/>
              <a:cxnLst/>
              <a:rect l="l" t="t" r="r" b="b"/>
              <a:pathLst>
                <a:path w="6884" h="6823" extrusionOk="0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57998925" name="Google Shape;1605;p30"/>
            <p:cNvSpPr/>
            <p:nvPr/>
          </p:nvSpPr>
          <p:spPr bwMode="auto">
            <a:xfrm>
              <a:off x="6650394" y="2651905"/>
              <a:ext cx="191691" cy="189461"/>
            </a:xfrm>
            <a:custGeom>
              <a:avLst/>
              <a:gdLst/>
              <a:ahLst/>
              <a:cxnLst/>
              <a:rect l="l" t="t" r="r" b="b"/>
              <a:pathLst>
                <a:path w="3785" h="3741" extrusionOk="0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76364283" name="Google Shape;1606;p30"/>
            <p:cNvSpPr/>
            <p:nvPr/>
          </p:nvSpPr>
          <p:spPr bwMode="auto">
            <a:xfrm>
              <a:off x="6647103" y="2648967"/>
              <a:ext cx="197362" cy="194931"/>
            </a:xfrm>
            <a:custGeom>
              <a:avLst/>
              <a:gdLst/>
              <a:ahLst/>
              <a:cxnLst/>
              <a:rect l="l" t="t" r="r" b="b"/>
              <a:pathLst>
                <a:path w="3897" h="3849" extrusionOk="0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17135114" name="Google Shape;1607;p30"/>
            <p:cNvSpPr/>
            <p:nvPr/>
          </p:nvSpPr>
          <p:spPr bwMode="auto">
            <a:xfrm>
              <a:off x="6548904" y="2480421"/>
              <a:ext cx="190778" cy="188499"/>
            </a:xfrm>
            <a:custGeom>
              <a:avLst/>
              <a:gdLst/>
              <a:ahLst/>
              <a:cxnLst/>
              <a:rect l="l" t="t" r="r" b="b"/>
              <a:pathLst>
                <a:path w="3767" h="3722" extrusionOk="0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51140638" name="Google Shape;1608;p30"/>
            <p:cNvSpPr/>
            <p:nvPr/>
          </p:nvSpPr>
          <p:spPr bwMode="auto">
            <a:xfrm>
              <a:off x="6546066" y="2477938"/>
              <a:ext cx="196452" cy="193563"/>
            </a:xfrm>
            <a:custGeom>
              <a:avLst/>
              <a:gdLst/>
              <a:ahLst/>
              <a:cxnLst/>
              <a:rect l="l" t="t" r="r" b="b"/>
              <a:pathLst>
                <a:path w="3879" h="3822" extrusionOk="0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2035800" name="Google Shape;1591;p30"/>
          <p:cNvSpPr txBox="1">
            <a:spLocks noGrp="1"/>
          </p:cNvSpPr>
          <p:nvPr>
            <p:ph type="title"/>
          </p:nvPr>
        </p:nvSpPr>
        <p:spPr bwMode="auto">
          <a:xfrm>
            <a:off x="720000" y="382779"/>
            <a:ext cx="7710898" cy="589163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Привязка к телеграмм-боту</a:t>
            </a:r>
            <a:endParaRPr dirty="0"/>
          </a:p>
        </p:txBody>
      </p:sp>
      <p:grpSp>
        <p:nvGrpSpPr>
          <p:cNvPr id="1142395405" name="Google Shape;1598;p30"/>
          <p:cNvGrpSpPr/>
          <p:nvPr/>
        </p:nvGrpSpPr>
        <p:grpSpPr bwMode="auto">
          <a:xfrm>
            <a:off x="8064140" y="135351"/>
            <a:ext cx="887673" cy="801288"/>
            <a:chOff x="6544192" y="2365862"/>
            <a:chExt cx="529542" cy="478036"/>
          </a:xfrm>
        </p:grpSpPr>
        <p:sp>
          <p:nvSpPr>
            <p:cNvPr id="1584066089" name="Google Shape;1599;p30"/>
            <p:cNvSpPr/>
            <p:nvPr/>
          </p:nvSpPr>
          <p:spPr bwMode="auto">
            <a:xfrm>
              <a:off x="6546066" y="2488271"/>
              <a:ext cx="190778" cy="188195"/>
            </a:xfrm>
            <a:custGeom>
              <a:avLst/>
              <a:gdLst/>
              <a:ahLst/>
              <a:cxnLst/>
              <a:rect l="l" t="t" r="r" b="b"/>
              <a:pathLst>
                <a:path w="3767" h="3716" extrusionOk="0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79243782" name="Google Shape;1600;p30"/>
            <p:cNvSpPr/>
            <p:nvPr/>
          </p:nvSpPr>
          <p:spPr bwMode="auto">
            <a:xfrm>
              <a:off x="6544192" y="2485485"/>
              <a:ext cx="195489" cy="193513"/>
            </a:xfrm>
            <a:custGeom>
              <a:avLst/>
              <a:gdLst/>
              <a:ahLst/>
              <a:cxnLst/>
              <a:rect l="l" t="t" r="r" b="b"/>
              <a:pathLst>
                <a:path w="3860" h="3821" extrusionOk="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92447689" name="Google Shape;1601;p30"/>
            <p:cNvSpPr/>
            <p:nvPr/>
          </p:nvSpPr>
          <p:spPr bwMode="auto">
            <a:xfrm>
              <a:off x="6726465" y="2372091"/>
              <a:ext cx="344890" cy="340383"/>
            </a:xfrm>
            <a:custGeom>
              <a:avLst/>
              <a:gdLst/>
              <a:ahLst/>
              <a:cxnLst/>
              <a:rect l="l" t="t" r="r" b="b"/>
              <a:pathLst>
                <a:path w="6810" h="6721" extrusionOk="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0516627" name="Google Shape;1602;p30"/>
            <p:cNvSpPr/>
            <p:nvPr/>
          </p:nvSpPr>
          <p:spPr bwMode="auto">
            <a:xfrm>
              <a:off x="6723678" y="2369610"/>
              <a:ext cx="350056" cy="345549"/>
            </a:xfrm>
            <a:custGeom>
              <a:avLst/>
              <a:gdLst/>
              <a:ahLst/>
              <a:cxnLst/>
              <a:rect l="l" t="t" r="r" b="b"/>
              <a:pathLst>
                <a:path w="6912" h="6823" extrusionOk="0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3957002" name="Google Shape;1603;p30"/>
            <p:cNvSpPr/>
            <p:nvPr/>
          </p:nvSpPr>
          <p:spPr bwMode="auto">
            <a:xfrm>
              <a:off x="6714258" y="2368293"/>
              <a:ext cx="344435" cy="340434"/>
            </a:xfrm>
            <a:custGeom>
              <a:avLst/>
              <a:gdLst/>
              <a:ahLst/>
              <a:cxnLst/>
              <a:rect l="l" t="t" r="r" b="b"/>
              <a:pathLst>
                <a:path w="6801" h="6722" extrusionOk="0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765629628" name="Google Shape;1604;p30"/>
            <p:cNvSpPr/>
            <p:nvPr/>
          </p:nvSpPr>
          <p:spPr bwMode="auto">
            <a:xfrm>
              <a:off x="6711472" y="2365862"/>
              <a:ext cx="348638" cy="345549"/>
            </a:xfrm>
            <a:custGeom>
              <a:avLst/>
              <a:gdLst/>
              <a:ahLst/>
              <a:cxnLst/>
              <a:rect l="l" t="t" r="r" b="b"/>
              <a:pathLst>
                <a:path w="6884" h="6823" extrusionOk="0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5245252" name="Google Shape;1605;p30"/>
            <p:cNvSpPr/>
            <p:nvPr/>
          </p:nvSpPr>
          <p:spPr bwMode="auto">
            <a:xfrm>
              <a:off x="6650394" y="2651905"/>
              <a:ext cx="191691" cy="189461"/>
            </a:xfrm>
            <a:custGeom>
              <a:avLst/>
              <a:gdLst/>
              <a:ahLst/>
              <a:cxnLst/>
              <a:rect l="l" t="t" r="r" b="b"/>
              <a:pathLst>
                <a:path w="3785" h="3741" extrusionOk="0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19556208" name="Google Shape;1606;p30"/>
            <p:cNvSpPr/>
            <p:nvPr/>
          </p:nvSpPr>
          <p:spPr bwMode="auto">
            <a:xfrm>
              <a:off x="6647103" y="2648967"/>
              <a:ext cx="197362" cy="194931"/>
            </a:xfrm>
            <a:custGeom>
              <a:avLst/>
              <a:gdLst/>
              <a:ahLst/>
              <a:cxnLst/>
              <a:rect l="l" t="t" r="r" b="b"/>
              <a:pathLst>
                <a:path w="3897" h="3849" extrusionOk="0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772179742" name="Google Shape;1607;p30"/>
            <p:cNvSpPr/>
            <p:nvPr/>
          </p:nvSpPr>
          <p:spPr bwMode="auto">
            <a:xfrm>
              <a:off x="6548904" y="2480421"/>
              <a:ext cx="190778" cy="188499"/>
            </a:xfrm>
            <a:custGeom>
              <a:avLst/>
              <a:gdLst/>
              <a:ahLst/>
              <a:cxnLst/>
              <a:rect l="l" t="t" r="r" b="b"/>
              <a:pathLst>
                <a:path w="3767" h="3722" extrusionOk="0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4280133" name="Google Shape;1608;p30"/>
            <p:cNvSpPr/>
            <p:nvPr/>
          </p:nvSpPr>
          <p:spPr bwMode="auto">
            <a:xfrm>
              <a:off x="6546066" y="2477938"/>
              <a:ext cx="196452" cy="193563"/>
            </a:xfrm>
            <a:custGeom>
              <a:avLst/>
              <a:gdLst/>
              <a:ahLst/>
              <a:cxnLst/>
              <a:rect l="l" t="t" r="r" b="b"/>
              <a:pathLst>
                <a:path w="3879" h="3822" extrusionOk="0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pic>
        <p:nvPicPr>
          <p:cNvPr id="4" name="Запись экрана 3">
            <a:hlinkClick r:id="" action="ppaction://media"/>
            <a:extLst>
              <a:ext uri="{FF2B5EF4-FFF2-40B4-BE49-F238E27FC236}">
                <a16:creationId xmlns:a16="http://schemas.microsoft.com/office/drawing/2014/main" id="{DB5C5D65-6819-4D5E-B013-7516CA8821F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879.03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95453" y="971942"/>
            <a:ext cx="6753093" cy="351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58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" name="Запись экрана 2">
            <a:hlinkClick r:id="" action="ppaction://media"/>
            <a:extLst>
              <a:ext uri="{FF2B5EF4-FFF2-40B4-BE49-F238E27FC236}">
                <a16:creationId xmlns:a16="http://schemas.microsoft.com/office/drawing/2014/main" id="{5732B2FB-A99F-4AB0-AFE7-64669A4DD48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320.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7949" y="1075440"/>
            <a:ext cx="6848102" cy="3569098"/>
          </a:xfrm>
          <a:prstGeom prst="rect">
            <a:avLst/>
          </a:prstGeom>
        </p:spPr>
      </p:pic>
      <p:sp>
        <p:nvSpPr>
          <p:cNvPr id="1332035800" name="Google Shape;1591;p30"/>
          <p:cNvSpPr txBox="1">
            <a:spLocks noGrp="1"/>
          </p:cNvSpPr>
          <p:nvPr>
            <p:ph type="title"/>
          </p:nvPr>
        </p:nvSpPr>
        <p:spPr bwMode="auto">
          <a:xfrm>
            <a:off x="720000" y="382779"/>
            <a:ext cx="7710898" cy="589163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dirty="0"/>
              <a:t>Получение уведомлений в телеграмм-боте</a:t>
            </a:r>
            <a:endParaRPr dirty="0"/>
          </a:p>
        </p:txBody>
      </p:sp>
      <p:grpSp>
        <p:nvGrpSpPr>
          <p:cNvPr id="1142395405" name="Google Shape;1598;p30"/>
          <p:cNvGrpSpPr/>
          <p:nvPr/>
        </p:nvGrpSpPr>
        <p:grpSpPr bwMode="auto">
          <a:xfrm>
            <a:off x="8064140" y="135351"/>
            <a:ext cx="887673" cy="801288"/>
            <a:chOff x="6544192" y="2365862"/>
            <a:chExt cx="529542" cy="478036"/>
          </a:xfrm>
        </p:grpSpPr>
        <p:sp>
          <p:nvSpPr>
            <p:cNvPr id="1584066089" name="Google Shape;1599;p30"/>
            <p:cNvSpPr/>
            <p:nvPr/>
          </p:nvSpPr>
          <p:spPr bwMode="auto">
            <a:xfrm>
              <a:off x="6546066" y="2488271"/>
              <a:ext cx="190778" cy="188195"/>
            </a:xfrm>
            <a:custGeom>
              <a:avLst/>
              <a:gdLst/>
              <a:ahLst/>
              <a:cxnLst/>
              <a:rect l="l" t="t" r="r" b="b"/>
              <a:pathLst>
                <a:path w="3767" h="3716" extrusionOk="0">
                  <a:moveTo>
                    <a:pt x="1887" y="845"/>
                  </a:moveTo>
                  <a:cubicBezTo>
                    <a:pt x="2071" y="845"/>
                    <a:pt x="2257" y="896"/>
                    <a:pt x="2422" y="1001"/>
                  </a:cubicBezTo>
                  <a:cubicBezTo>
                    <a:pt x="2895" y="1307"/>
                    <a:pt x="3034" y="1929"/>
                    <a:pt x="2737" y="2402"/>
                  </a:cubicBezTo>
                  <a:cubicBezTo>
                    <a:pt x="2541" y="2705"/>
                    <a:pt x="2216" y="2871"/>
                    <a:pt x="1883" y="2871"/>
                  </a:cubicBezTo>
                  <a:cubicBezTo>
                    <a:pt x="1696" y="2871"/>
                    <a:pt x="1507" y="2818"/>
                    <a:pt x="1336" y="2708"/>
                  </a:cubicBezTo>
                  <a:cubicBezTo>
                    <a:pt x="863" y="2411"/>
                    <a:pt x="724" y="1780"/>
                    <a:pt x="1030" y="1317"/>
                  </a:cubicBezTo>
                  <a:cubicBezTo>
                    <a:pt x="1222" y="1012"/>
                    <a:pt x="1552" y="845"/>
                    <a:pt x="1887" y="845"/>
                  </a:cubicBezTo>
                  <a:close/>
                  <a:moveTo>
                    <a:pt x="1535" y="0"/>
                  </a:moveTo>
                  <a:cubicBezTo>
                    <a:pt x="1515" y="0"/>
                    <a:pt x="1495" y="3"/>
                    <a:pt x="1476" y="9"/>
                  </a:cubicBezTo>
                  <a:cubicBezTo>
                    <a:pt x="1336" y="36"/>
                    <a:pt x="1253" y="166"/>
                    <a:pt x="1281" y="305"/>
                  </a:cubicBezTo>
                  <a:lnTo>
                    <a:pt x="1346" y="565"/>
                  </a:lnTo>
                  <a:cubicBezTo>
                    <a:pt x="1160" y="639"/>
                    <a:pt x="993" y="760"/>
                    <a:pt x="854" y="908"/>
                  </a:cubicBezTo>
                  <a:lnTo>
                    <a:pt x="622" y="760"/>
                  </a:lnTo>
                  <a:cubicBezTo>
                    <a:pt x="583" y="734"/>
                    <a:pt x="537" y="721"/>
                    <a:pt x="492" y="721"/>
                  </a:cubicBezTo>
                  <a:cubicBezTo>
                    <a:pt x="410" y="721"/>
                    <a:pt x="327" y="762"/>
                    <a:pt x="279" y="834"/>
                  </a:cubicBezTo>
                  <a:cubicBezTo>
                    <a:pt x="205" y="955"/>
                    <a:pt x="242" y="1103"/>
                    <a:pt x="362" y="1177"/>
                  </a:cubicBezTo>
                  <a:lnTo>
                    <a:pt x="585" y="1326"/>
                  </a:lnTo>
                  <a:cubicBezTo>
                    <a:pt x="511" y="1511"/>
                    <a:pt x="474" y="1716"/>
                    <a:pt x="483" y="1910"/>
                  </a:cubicBezTo>
                  <a:lnTo>
                    <a:pt x="214" y="1966"/>
                  </a:lnTo>
                  <a:cubicBezTo>
                    <a:pt x="84" y="2003"/>
                    <a:pt x="1" y="2133"/>
                    <a:pt x="28" y="2263"/>
                  </a:cubicBezTo>
                  <a:cubicBezTo>
                    <a:pt x="53" y="2384"/>
                    <a:pt x="161" y="2463"/>
                    <a:pt x="275" y="2463"/>
                  </a:cubicBezTo>
                  <a:cubicBezTo>
                    <a:pt x="292" y="2463"/>
                    <a:pt x="309" y="2461"/>
                    <a:pt x="325" y="2458"/>
                  </a:cubicBezTo>
                  <a:lnTo>
                    <a:pt x="594" y="2402"/>
                  </a:lnTo>
                  <a:cubicBezTo>
                    <a:pt x="669" y="2578"/>
                    <a:pt x="780" y="2745"/>
                    <a:pt x="928" y="2884"/>
                  </a:cubicBezTo>
                  <a:lnTo>
                    <a:pt x="789" y="3116"/>
                  </a:lnTo>
                  <a:cubicBezTo>
                    <a:pt x="715" y="3228"/>
                    <a:pt x="743" y="3385"/>
                    <a:pt x="863" y="3460"/>
                  </a:cubicBezTo>
                  <a:cubicBezTo>
                    <a:pt x="903" y="3486"/>
                    <a:pt x="948" y="3498"/>
                    <a:pt x="993" y="3498"/>
                  </a:cubicBezTo>
                  <a:cubicBezTo>
                    <a:pt x="1076" y="3498"/>
                    <a:pt x="1159" y="3457"/>
                    <a:pt x="1207" y="3385"/>
                  </a:cubicBezTo>
                  <a:lnTo>
                    <a:pt x="1346" y="3153"/>
                  </a:lnTo>
                  <a:cubicBezTo>
                    <a:pt x="1521" y="3220"/>
                    <a:pt x="1696" y="3257"/>
                    <a:pt x="1878" y="3257"/>
                  </a:cubicBezTo>
                  <a:cubicBezTo>
                    <a:pt x="1898" y="3257"/>
                    <a:pt x="1919" y="3256"/>
                    <a:pt x="1939" y="3255"/>
                  </a:cubicBezTo>
                  <a:lnTo>
                    <a:pt x="1995" y="3524"/>
                  </a:lnTo>
                  <a:cubicBezTo>
                    <a:pt x="2019" y="3637"/>
                    <a:pt x="2121" y="3715"/>
                    <a:pt x="2238" y="3715"/>
                  </a:cubicBezTo>
                  <a:cubicBezTo>
                    <a:pt x="2256" y="3715"/>
                    <a:pt x="2274" y="3714"/>
                    <a:pt x="2292" y="3710"/>
                  </a:cubicBezTo>
                  <a:cubicBezTo>
                    <a:pt x="2422" y="3682"/>
                    <a:pt x="2505" y="3552"/>
                    <a:pt x="2477" y="3413"/>
                  </a:cubicBezTo>
                  <a:lnTo>
                    <a:pt x="2422" y="3153"/>
                  </a:lnTo>
                  <a:cubicBezTo>
                    <a:pt x="2607" y="3070"/>
                    <a:pt x="2774" y="2959"/>
                    <a:pt x="2904" y="2810"/>
                  </a:cubicBezTo>
                  <a:lnTo>
                    <a:pt x="3136" y="2959"/>
                  </a:lnTo>
                  <a:cubicBezTo>
                    <a:pt x="3178" y="2981"/>
                    <a:pt x="3224" y="2993"/>
                    <a:pt x="3269" y="2993"/>
                  </a:cubicBezTo>
                  <a:cubicBezTo>
                    <a:pt x="3352" y="2993"/>
                    <a:pt x="3431" y="2953"/>
                    <a:pt x="3479" y="2875"/>
                  </a:cubicBezTo>
                  <a:cubicBezTo>
                    <a:pt x="3554" y="2764"/>
                    <a:pt x="3516" y="2615"/>
                    <a:pt x="3405" y="2541"/>
                  </a:cubicBezTo>
                  <a:lnTo>
                    <a:pt x="3173" y="2393"/>
                  </a:lnTo>
                  <a:cubicBezTo>
                    <a:pt x="3257" y="2198"/>
                    <a:pt x="3285" y="2003"/>
                    <a:pt x="3285" y="1808"/>
                  </a:cubicBezTo>
                  <a:lnTo>
                    <a:pt x="3544" y="1743"/>
                  </a:lnTo>
                  <a:cubicBezTo>
                    <a:pt x="3683" y="1716"/>
                    <a:pt x="3767" y="1586"/>
                    <a:pt x="3730" y="1446"/>
                  </a:cubicBezTo>
                  <a:cubicBezTo>
                    <a:pt x="3706" y="1334"/>
                    <a:pt x="3604" y="1256"/>
                    <a:pt x="3487" y="1256"/>
                  </a:cubicBezTo>
                  <a:cubicBezTo>
                    <a:pt x="3469" y="1256"/>
                    <a:pt x="3451" y="1257"/>
                    <a:pt x="3433" y="1261"/>
                  </a:cubicBezTo>
                  <a:lnTo>
                    <a:pt x="3173" y="1317"/>
                  </a:lnTo>
                  <a:cubicBezTo>
                    <a:pt x="3099" y="1140"/>
                    <a:pt x="2978" y="973"/>
                    <a:pt x="2830" y="834"/>
                  </a:cubicBezTo>
                  <a:lnTo>
                    <a:pt x="2978" y="602"/>
                  </a:lnTo>
                  <a:cubicBezTo>
                    <a:pt x="3053" y="491"/>
                    <a:pt x="3016" y="333"/>
                    <a:pt x="2904" y="259"/>
                  </a:cubicBezTo>
                  <a:cubicBezTo>
                    <a:pt x="2861" y="233"/>
                    <a:pt x="2815" y="220"/>
                    <a:pt x="2770" y="220"/>
                  </a:cubicBezTo>
                  <a:cubicBezTo>
                    <a:pt x="2688" y="220"/>
                    <a:pt x="2609" y="261"/>
                    <a:pt x="2561" y="333"/>
                  </a:cubicBezTo>
                  <a:lnTo>
                    <a:pt x="2413" y="565"/>
                  </a:lnTo>
                  <a:cubicBezTo>
                    <a:pt x="2250" y="492"/>
                    <a:pt x="2072" y="461"/>
                    <a:pt x="1899" y="461"/>
                  </a:cubicBezTo>
                  <a:cubicBezTo>
                    <a:pt x="1876" y="461"/>
                    <a:pt x="1852" y="462"/>
                    <a:pt x="1828" y="463"/>
                  </a:cubicBezTo>
                  <a:lnTo>
                    <a:pt x="1772" y="194"/>
                  </a:lnTo>
                  <a:cubicBezTo>
                    <a:pt x="1749" y="84"/>
                    <a:pt x="1645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79243782" name="Google Shape;1600;p30"/>
            <p:cNvSpPr/>
            <p:nvPr/>
          </p:nvSpPr>
          <p:spPr bwMode="auto">
            <a:xfrm>
              <a:off x="6544192" y="2485485"/>
              <a:ext cx="195489" cy="193513"/>
            </a:xfrm>
            <a:custGeom>
              <a:avLst/>
              <a:gdLst/>
              <a:ahLst/>
              <a:cxnLst/>
              <a:rect l="l" t="t" r="r" b="b"/>
              <a:pathLst>
                <a:path w="3860" h="3821" extrusionOk="0">
                  <a:moveTo>
                    <a:pt x="1921" y="954"/>
                  </a:moveTo>
                  <a:cubicBezTo>
                    <a:pt x="2106" y="954"/>
                    <a:pt x="2283" y="1001"/>
                    <a:pt x="2431" y="1103"/>
                  </a:cubicBezTo>
                  <a:cubicBezTo>
                    <a:pt x="2654" y="1242"/>
                    <a:pt x="2802" y="1455"/>
                    <a:pt x="2858" y="1706"/>
                  </a:cubicBezTo>
                  <a:cubicBezTo>
                    <a:pt x="2913" y="1956"/>
                    <a:pt x="2867" y="2216"/>
                    <a:pt x="2728" y="2429"/>
                  </a:cubicBezTo>
                  <a:cubicBezTo>
                    <a:pt x="2542" y="2716"/>
                    <a:pt x="2230" y="2872"/>
                    <a:pt x="1912" y="2872"/>
                  </a:cubicBezTo>
                  <a:cubicBezTo>
                    <a:pt x="1736" y="2872"/>
                    <a:pt x="1559" y="2825"/>
                    <a:pt x="1401" y="2726"/>
                  </a:cubicBezTo>
                  <a:cubicBezTo>
                    <a:pt x="956" y="2438"/>
                    <a:pt x="826" y="1845"/>
                    <a:pt x="1114" y="1399"/>
                  </a:cubicBezTo>
                  <a:cubicBezTo>
                    <a:pt x="1244" y="1177"/>
                    <a:pt x="1466" y="1028"/>
                    <a:pt x="1717" y="973"/>
                  </a:cubicBezTo>
                  <a:cubicBezTo>
                    <a:pt x="1782" y="963"/>
                    <a:pt x="1856" y="954"/>
                    <a:pt x="1921" y="954"/>
                  </a:cubicBezTo>
                  <a:close/>
                  <a:moveTo>
                    <a:pt x="1915" y="848"/>
                  </a:moveTo>
                  <a:cubicBezTo>
                    <a:pt x="1840" y="848"/>
                    <a:pt x="1764" y="856"/>
                    <a:pt x="1689" y="871"/>
                  </a:cubicBezTo>
                  <a:cubicBezTo>
                    <a:pt x="1411" y="936"/>
                    <a:pt x="1169" y="1103"/>
                    <a:pt x="1021" y="1344"/>
                  </a:cubicBezTo>
                  <a:cubicBezTo>
                    <a:pt x="863" y="1585"/>
                    <a:pt x="817" y="1863"/>
                    <a:pt x="882" y="2142"/>
                  </a:cubicBezTo>
                  <a:cubicBezTo>
                    <a:pt x="937" y="2420"/>
                    <a:pt x="1104" y="2661"/>
                    <a:pt x="1346" y="2810"/>
                  </a:cubicBezTo>
                  <a:cubicBezTo>
                    <a:pt x="1522" y="2921"/>
                    <a:pt x="1717" y="2976"/>
                    <a:pt x="1921" y="2976"/>
                  </a:cubicBezTo>
                  <a:cubicBezTo>
                    <a:pt x="1995" y="2976"/>
                    <a:pt x="2069" y="2967"/>
                    <a:pt x="2143" y="2949"/>
                  </a:cubicBezTo>
                  <a:cubicBezTo>
                    <a:pt x="2422" y="2893"/>
                    <a:pt x="2663" y="2726"/>
                    <a:pt x="2811" y="2485"/>
                  </a:cubicBezTo>
                  <a:cubicBezTo>
                    <a:pt x="2969" y="2244"/>
                    <a:pt x="3015" y="1965"/>
                    <a:pt x="2960" y="1687"/>
                  </a:cubicBezTo>
                  <a:cubicBezTo>
                    <a:pt x="2895" y="1409"/>
                    <a:pt x="2728" y="1168"/>
                    <a:pt x="2487" y="1019"/>
                  </a:cubicBezTo>
                  <a:cubicBezTo>
                    <a:pt x="2317" y="904"/>
                    <a:pt x="2118" y="848"/>
                    <a:pt x="1915" y="848"/>
                  </a:cubicBezTo>
                  <a:close/>
                  <a:moveTo>
                    <a:pt x="1557" y="107"/>
                  </a:moveTo>
                  <a:cubicBezTo>
                    <a:pt x="1648" y="107"/>
                    <a:pt x="1737" y="168"/>
                    <a:pt x="1754" y="258"/>
                  </a:cubicBezTo>
                  <a:lnTo>
                    <a:pt x="1809" y="527"/>
                  </a:lnTo>
                  <a:cubicBezTo>
                    <a:pt x="1819" y="546"/>
                    <a:pt x="1837" y="565"/>
                    <a:pt x="1865" y="565"/>
                  </a:cubicBezTo>
                  <a:cubicBezTo>
                    <a:pt x="1885" y="564"/>
                    <a:pt x="1904" y="563"/>
                    <a:pt x="1924" y="563"/>
                  </a:cubicBezTo>
                  <a:cubicBezTo>
                    <a:pt x="2099" y="563"/>
                    <a:pt x="2273" y="600"/>
                    <a:pt x="2431" y="667"/>
                  </a:cubicBezTo>
                  <a:cubicBezTo>
                    <a:pt x="2436" y="669"/>
                    <a:pt x="2442" y="670"/>
                    <a:pt x="2448" y="670"/>
                  </a:cubicBezTo>
                  <a:cubicBezTo>
                    <a:pt x="2464" y="670"/>
                    <a:pt x="2482" y="662"/>
                    <a:pt x="2496" y="648"/>
                  </a:cubicBezTo>
                  <a:lnTo>
                    <a:pt x="2635" y="416"/>
                  </a:lnTo>
                  <a:cubicBezTo>
                    <a:pt x="2663" y="370"/>
                    <a:pt x="2709" y="342"/>
                    <a:pt x="2765" y="333"/>
                  </a:cubicBezTo>
                  <a:cubicBezTo>
                    <a:pt x="2777" y="330"/>
                    <a:pt x="2789" y="329"/>
                    <a:pt x="2801" y="329"/>
                  </a:cubicBezTo>
                  <a:cubicBezTo>
                    <a:pt x="2839" y="329"/>
                    <a:pt x="2879" y="340"/>
                    <a:pt x="2913" y="360"/>
                  </a:cubicBezTo>
                  <a:cubicBezTo>
                    <a:pt x="3006" y="416"/>
                    <a:pt x="3025" y="537"/>
                    <a:pt x="2969" y="629"/>
                  </a:cubicBezTo>
                  <a:lnTo>
                    <a:pt x="2821" y="861"/>
                  </a:lnTo>
                  <a:cubicBezTo>
                    <a:pt x="2811" y="880"/>
                    <a:pt x="2811" y="908"/>
                    <a:pt x="2830" y="926"/>
                  </a:cubicBezTo>
                  <a:cubicBezTo>
                    <a:pt x="2978" y="1056"/>
                    <a:pt x="3090" y="1214"/>
                    <a:pt x="3164" y="1390"/>
                  </a:cubicBezTo>
                  <a:cubicBezTo>
                    <a:pt x="3173" y="1418"/>
                    <a:pt x="3192" y="1427"/>
                    <a:pt x="3220" y="1427"/>
                  </a:cubicBezTo>
                  <a:lnTo>
                    <a:pt x="3489" y="1372"/>
                  </a:lnTo>
                  <a:cubicBezTo>
                    <a:pt x="3504" y="1367"/>
                    <a:pt x="3520" y="1365"/>
                    <a:pt x="3536" y="1365"/>
                  </a:cubicBezTo>
                  <a:cubicBezTo>
                    <a:pt x="3621" y="1365"/>
                    <a:pt x="3697" y="1426"/>
                    <a:pt x="3720" y="1520"/>
                  </a:cubicBezTo>
                  <a:cubicBezTo>
                    <a:pt x="3739" y="1622"/>
                    <a:pt x="3674" y="1724"/>
                    <a:pt x="3572" y="1752"/>
                  </a:cubicBezTo>
                  <a:lnTo>
                    <a:pt x="3303" y="1808"/>
                  </a:lnTo>
                  <a:cubicBezTo>
                    <a:pt x="3284" y="1817"/>
                    <a:pt x="3266" y="1835"/>
                    <a:pt x="3266" y="1863"/>
                  </a:cubicBezTo>
                  <a:cubicBezTo>
                    <a:pt x="3275" y="2058"/>
                    <a:pt x="3238" y="2244"/>
                    <a:pt x="3164" y="2429"/>
                  </a:cubicBezTo>
                  <a:cubicBezTo>
                    <a:pt x="3155" y="2448"/>
                    <a:pt x="3164" y="2476"/>
                    <a:pt x="3182" y="2494"/>
                  </a:cubicBezTo>
                  <a:lnTo>
                    <a:pt x="3414" y="2633"/>
                  </a:lnTo>
                  <a:cubicBezTo>
                    <a:pt x="3507" y="2698"/>
                    <a:pt x="3535" y="2819"/>
                    <a:pt x="3470" y="2912"/>
                  </a:cubicBezTo>
                  <a:cubicBezTo>
                    <a:pt x="3442" y="2949"/>
                    <a:pt x="3405" y="2986"/>
                    <a:pt x="3349" y="2995"/>
                  </a:cubicBezTo>
                  <a:cubicBezTo>
                    <a:pt x="3338" y="2997"/>
                    <a:pt x="3326" y="2999"/>
                    <a:pt x="3313" y="2999"/>
                  </a:cubicBezTo>
                  <a:cubicBezTo>
                    <a:pt x="3276" y="2999"/>
                    <a:pt x="3236" y="2988"/>
                    <a:pt x="3201" y="2967"/>
                  </a:cubicBezTo>
                  <a:lnTo>
                    <a:pt x="2978" y="2819"/>
                  </a:lnTo>
                  <a:cubicBezTo>
                    <a:pt x="2967" y="2815"/>
                    <a:pt x="2955" y="2813"/>
                    <a:pt x="2944" y="2813"/>
                  </a:cubicBezTo>
                  <a:cubicBezTo>
                    <a:pt x="2929" y="2813"/>
                    <a:pt x="2915" y="2817"/>
                    <a:pt x="2904" y="2828"/>
                  </a:cubicBezTo>
                  <a:cubicBezTo>
                    <a:pt x="2774" y="2967"/>
                    <a:pt x="2617" y="3079"/>
                    <a:pt x="2440" y="3153"/>
                  </a:cubicBezTo>
                  <a:cubicBezTo>
                    <a:pt x="2412" y="3162"/>
                    <a:pt x="2403" y="3190"/>
                    <a:pt x="2403" y="3218"/>
                  </a:cubicBezTo>
                  <a:lnTo>
                    <a:pt x="2468" y="3477"/>
                  </a:lnTo>
                  <a:cubicBezTo>
                    <a:pt x="2477" y="3533"/>
                    <a:pt x="2468" y="3589"/>
                    <a:pt x="2440" y="3626"/>
                  </a:cubicBezTo>
                  <a:cubicBezTo>
                    <a:pt x="2412" y="3672"/>
                    <a:pt x="2366" y="3700"/>
                    <a:pt x="2320" y="3719"/>
                  </a:cubicBezTo>
                  <a:cubicBezTo>
                    <a:pt x="2307" y="3721"/>
                    <a:pt x="2294" y="3722"/>
                    <a:pt x="2282" y="3722"/>
                  </a:cubicBezTo>
                  <a:cubicBezTo>
                    <a:pt x="2186" y="3722"/>
                    <a:pt x="2103" y="3660"/>
                    <a:pt x="2078" y="3561"/>
                  </a:cubicBezTo>
                  <a:lnTo>
                    <a:pt x="2023" y="3301"/>
                  </a:lnTo>
                  <a:cubicBezTo>
                    <a:pt x="2014" y="3273"/>
                    <a:pt x="1995" y="3264"/>
                    <a:pt x="1976" y="3264"/>
                  </a:cubicBezTo>
                  <a:lnTo>
                    <a:pt x="1967" y="3264"/>
                  </a:lnTo>
                  <a:cubicBezTo>
                    <a:pt x="1947" y="3265"/>
                    <a:pt x="1928" y="3265"/>
                    <a:pt x="1908" y="3265"/>
                  </a:cubicBezTo>
                  <a:cubicBezTo>
                    <a:pt x="1735" y="3265"/>
                    <a:pt x="1568" y="3229"/>
                    <a:pt x="1401" y="3162"/>
                  </a:cubicBezTo>
                  <a:cubicBezTo>
                    <a:pt x="1396" y="3160"/>
                    <a:pt x="1391" y="3158"/>
                    <a:pt x="1385" y="3158"/>
                  </a:cubicBezTo>
                  <a:cubicBezTo>
                    <a:pt x="1369" y="3158"/>
                    <a:pt x="1352" y="3167"/>
                    <a:pt x="1346" y="3181"/>
                  </a:cubicBezTo>
                  <a:lnTo>
                    <a:pt x="1197" y="3412"/>
                  </a:lnTo>
                  <a:cubicBezTo>
                    <a:pt x="1169" y="3450"/>
                    <a:pt x="1123" y="3487"/>
                    <a:pt x="1077" y="3496"/>
                  </a:cubicBezTo>
                  <a:cubicBezTo>
                    <a:pt x="1063" y="3498"/>
                    <a:pt x="1049" y="3499"/>
                    <a:pt x="1035" y="3499"/>
                  </a:cubicBezTo>
                  <a:cubicBezTo>
                    <a:pt x="994" y="3499"/>
                    <a:pt x="956" y="3489"/>
                    <a:pt x="928" y="3468"/>
                  </a:cubicBezTo>
                  <a:cubicBezTo>
                    <a:pt x="882" y="3440"/>
                    <a:pt x="854" y="3394"/>
                    <a:pt x="835" y="3348"/>
                  </a:cubicBezTo>
                  <a:cubicBezTo>
                    <a:pt x="826" y="3292"/>
                    <a:pt x="835" y="3246"/>
                    <a:pt x="863" y="3199"/>
                  </a:cubicBezTo>
                  <a:lnTo>
                    <a:pt x="1012" y="2967"/>
                  </a:lnTo>
                  <a:cubicBezTo>
                    <a:pt x="1021" y="2949"/>
                    <a:pt x="1021" y="2921"/>
                    <a:pt x="1002" y="2902"/>
                  </a:cubicBezTo>
                  <a:cubicBezTo>
                    <a:pt x="863" y="2772"/>
                    <a:pt x="752" y="2615"/>
                    <a:pt x="678" y="2429"/>
                  </a:cubicBezTo>
                  <a:cubicBezTo>
                    <a:pt x="668" y="2411"/>
                    <a:pt x="641" y="2401"/>
                    <a:pt x="613" y="2401"/>
                  </a:cubicBezTo>
                  <a:lnTo>
                    <a:pt x="353" y="2457"/>
                  </a:lnTo>
                  <a:cubicBezTo>
                    <a:pt x="339" y="2459"/>
                    <a:pt x="326" y="2460"/>
                    <a:pt x="313" y="2460"/>
                  </a:cubicBezTo>
                  <a:cubicBezTo>
                    <a:pt x="274" y="2460"/>
                    <a:pt x="239" y="2450"/>
                    <a:pt x="205" y="2429"/>
                  </a:cubicBezTo>
                  <a:cubicBezTo>
                    <a:pt x="158" y="2401"/>
                    <a:pt x="130" y="2364"/>
                    <a:pt x="121" y="2309"/>
                  </a:cubicBezTo>
                  <a:cubicBezTo>
                    <a:pt x="103" y="2262"/>
                    <a:pt x="112" y="2207"/>
                    <a:pt x="140" y="2160"/>
                  </a:cubicBezTo>
                  <a:cubicBezTo>
                    <a:pt x="167" y="2114"/>
                    <a:pt x="214" y="2086"/>
                    <a:pt x="270" y="2077"/>
                  </a:cubicBezTo>
                  <a:lnTo>
                    <a:pt x="529" y="2021"/>
                  </a:lnTo>
                  <a:cubicBezTo>
                    <a:pt x="557" y="2012"/>
                    <a:pt x="576" y="1993"/>
                    <a:pt x="576" y="1965"/>
                  </a:cubicBezTo>
                  <a:cubicBezTo>
                    <a:pt x="566" y="1771"/>
                    <a:pt x="594" y="1585"/>
                    <a:pt x="668" y="1399"/>
                  </a:cubicBezTo>
                  <a:cubicBezTo>
                    <a:pt x="678" y="1381"/>
                    <a:pt x="668" y="1353"/>
                    <a:pt x="650" y="1335"/>
                  </a:cubicBezTo>
                  <a:lnTo>
                    <a:pt x="427" y="1195"/>
                  </a:lnTo>
                  <a:cubicBezTo>
                    <a:pt x="334" y="1130"/>
                    <a:pt x="307" y="1010"/>
                    <a:pt x="362" y="917"/>
                  </a:cubicBezTo>
                  <a:cubicBezTo>
                    <a:pt x="397" y="859"/>
                    <a:pt x="457" y="830"/>
                    <a:pt x="520" y="830"/>
                  </a:cubicBezTo>
                  <a:cubicBezTo>
                    <a:pt x="558" y="830"/>
                    <a:pt x="597" y="841"/>
                    <a:pt x="631" y="861"/>
                  </a:cubicBezTo>
                  <a:lnTo>
                    <a:pt x="863" y="1010"/>
                  </a:lnTo>
                  <a:cubicBezTo>
                    <a:pt x="871" y="1014"/>
                    <a:pt x="880" y="1016"/>
                    <a:pt x="890" y="1016"/>
                  </a:cubicBezTo>
                  <a:cubicBezTo>
                    <a:pt x="903" y="1016"/>
                    <a:pt x="917" y="1011"/>
                    <a:pt x="928" y="1001"/>
                  </a:cubicBezTo>
                  <a:cubicBezTo>
                    <a:pt x="1058" y="852"/>
                    <a:pt x="1216" y="741"/>
                    <a:pt x="1401" y="667"/>
                  </a:cubicBezTo>
                  <a:cubicBezTo>
                    <a:pt x="1420" y="657"/>
                    <a:pt x="1438" y="639"/>
                    <a:pt x="1429" y="611"/>
                  </a:cubicBezTo>
                  <a:lnTo>
                    <a:pt x="1373" y="342"/>
                  </a:lnTo>
                  <a:cubicBezTo>
                    <a:pt x="1364" y="296"/>
                    <a:pt x="1373" y="240"/>
                    <a:pt x="1401" y="193"/>
                  </a:cubicBezTo>
                  <a:cubicBezTo>
                    <a:pt x="1429" y="156"/>
                    <a:pt x="1466" y="119"/>
                    <a:pt x="1522" y="110"/>
                  </a:cubicBezTo>
                  <a:cubicBezTo>
                    <a:pt x="1534" y="108"/>
                    <a:pt x="1545" y="107"/>
                    <a:pt x="1557" y="107"/>
                  </a:cubicBezTo>
                  <a:close/>
                  <a:moveTo>
                    <a:pt x="1569" y="0"/>
                  </a:moveTo>
                  <a:cubicBezTo>
                    <a:pt x="1547" y="0"/>
                    <a:pt x="1525" y="3"/>
                    <a:pt x="1503" y="8"/>
                  </a:cubicBezTo>
                  <a:cubicBezTo>
                    <a:pt x="1420" y="27"/>
                    <a:pt x="1355" y="73"/>
                    <a:pt x="1309" y="138"/>
                  </a:cubicBezTo>
                  <a:cubicBezTo>
                    <a:pt x="1271" y="212"/>
                    <a:pt x="1253" y="286"/>
                    <a:pt x="1271" y="370"/>
                  </a:cubicBezTo>
                  <a:lnTo>
                    <a:pt x="1318" y="592"/>
                  </a:lnTo>
                  <a:cubicBezTo>
                    <a:pt x="1160" y="667"/>
                    <a:pt x="1012" y="769"/>
                    <a:pt x="882" y="899"/>
                  </a:cubicBezTo>
                  <a:lnTo>
                    <a:pt x="696" y="769"/>
                  </a:lnTo>
                  <a:cubicBezTo>
                    <a:pt x="647" y="739"/>
                    <a:pt x="590" y="724"/>
                    <a:pt x="534" y="724"/>
                  </a:cubicBezTo>
                  <a:cubicBezTo>
                    <a:pt x="433" y="724"/>
                    <a:pt x="333" y="772"/>
                    <a:pt x="279" y="861"/>
                  </a:cubicBezTo>
                  <a:cubicBezTo>
                    <a:pt x="186" y="1001"/>
                    <a:pt x="232" y="1186"/>
                    <a:pt x="372" y="1279"/>
                  </a:cubicBezTo>
                  <a:lnTo>
                    <a:pt x="557" y="1399"/>
                  </a:lnTo>
                  <a:cubicBezTo>
                    <a:pt x="501" y="1566"/>
                    <a:pt x="464" y="1743"/>
                    <a:pt x="464" y="1928"/>
                  </a:cubicBezTo>
                  <a:lnTo>
                    <a:pt x="242" y="1975"/>
                  </a:lnTo>
                  <a:cubicBezTo>
                    <a:pt x="167" y="1993"/>
                    <a:pt x="103" y="2040"/>
                    <a:pt x="56" y="2104"/>
                  </a:cubicBezTo>
                  <a:cubicBezTo>
                    <a:pt x="10" y="2169"/>
                    <a:pt x="1" y="2253"/>
                    <a:pt x="19" y="2327"/>
                  </a:cubicBezTo>
                  <a:cubicBezTo>
                    <a:pt x="38" y="2411"/>
                    <a:pt x="84" y="2476"/>
                    <a:pt x="149" y="2522"/>
                  </a:cubicBezTo>
                  <a:cubicBezTo>
                    <a:pt x="193" y="2554"/>
                    <a:pt x="246" y="2568"/>
                    <a:pt x="299" y="2568"/>
                  </a:cubicBezTo>
                  <a:cubicBezTo>
                    <a:pt x="324" y="2568"/>
                    <a:pt x="348" y="2565"/>
                    <a:pt x="372" y="2559"/>
                  </a:cubicBezTo>
                  <a:lnTo>
                    <a:pt x="594" y="2513"/>
                  </a:lnTo>
                  <a:cubicBezTo>
                    <a:pt x="668" y="2680"/>
                    <a:pt x="770" y="2819"/>
                    <a:pt x="900" y="2949"/>
                  </a:cubicBezTo>
                  <a:lnTo>
                    <a:pt x="780" y="3143"/>
                  </a:lnTo>
                  <a:cubicBezTo>
                    <a:pt x="733" y="3208"/>
                    <a:pt x="724" y="3292"/>
                    <a:pt x="733" y="3366"/>
                  </a:cubicBezTo>
                  <a:cubicBezTo>
                    <a:pt x="752" y="3450"/>
                    <a:pt x="808" y="3515"/>
                    <a:pt x="873" y="3552"/>
                  </a:cubicBezTo>
                  <a:cubicBezTo>
                    <a:pt x="921" y="3586"/>
                    <a:pt x="979" y="3605"/>
                    <a:pt x="1036" y="3605"/>
                  </a:cubicBezTo>
                  <a:cubicBezTo>
                    <a:pt x="1056" y="3605"/>
                    <a:pt x="1076" y="3603"/>
                    <a:pt x="1095" y="3598"/>
                  </a:cubicBezTo>
                  <a:cubicBezTo>
                    <a:pt x="1179" y="3579"/>
                    <a:pt x="1244" y="3533"/>
                    <a:pt x="1290" y="3468"/>
                  </a:cubicBezTo>
                  <a:lnTo>
                    <a:pt x="1411" y="3273"/>
                  </a:lnTo>
                  <a:cubicBezTo>
                    <a:pt x="1578" y="3338"/>
                    <a:pt x="1754" y="3366"/>
                    <a:pt x="1930" y="3366"/>
                  </a:cubicBezTo>
                  <a:lnTo>
                    <a:pt x="1976" y="3589"/>
                  </a:lnTo>
                  <a:cubicBezTo>
                    <a:pt x="2014" y="3728"/>
                    <a:pt x="2134" y="3821"/>
                    <a:pt x="2273" y="3821"/>
                  </a:cubicBezTo>
                  <a:lnTo>
                    <a:pt x="2338" y="3821"/>
                  </a:lnTo>
                  <a:cubicBezTo>
                    <a:pt x="2505" y="3784"/>
                    <a:pt x="2607" y="3617"/>
                    <a:pt x="2570" y="3459"/>
                  </a:cubicBezTo>
                  <a:lnTo>
                    <a:pt x="2524" y="3236"/>
                  </a:lnTo>
                  <a:cubicBezTo>
                    <a:pt x="2681" y="3162"/>
                    <a:pt x="2830" y="3060"/>
                    <a:pt x="2960" y="2930"/>
                  </a:cubicBezTo>
                  <a:lnTo>
                    <a:pt x="3145" y="3051"/>
                  </a:lnTo>
                  <a:cubicBezTo>
                    <a:pt x="3200" y="3085"/>
                    <a:pt x="3255" y="3104"/>
                    <a:pt x="3314" y="3104"/>
                  </a:cubicBezTo>
                  <a:cubicBezTo>
                    <a:pt x="3335" y="3104"/>
                    <a:pt x="3356" y="3102"/>
                    <a:pt x="3377" y="3097"/>
                  </a:cubicBezTo>
                  <a:cubicBezTo>
                    <a:pt x="3451" y="3079"/>
                    <a:pt x="3516" y="3032"/>
                    <a:pt x="3563" y="2967"/>
                  </a:cubicBezTo>
                  <a:cubicBezTo>
                    <a:pt x="3656" y="2828"/>
                    <a:pt x="3609" y="2643"/>
                    <a:pt x="3470" y="2550"/>
                  </a:cubicBezTo>
                  <a:lnTo>
                    <a:pt x="3275" y="2429"/>
                  </a:lnTo>
                  <a:cubicBezTo>
                    <a:pt x="3340" y="2262"/>
                    <a:pt x="3377" y="2086"/>
                    <a:pt x="3368" y="1900"/>
                  </a:cubicBezTo>
                  <a:lnTo>
                    <a:pt x="3591" y="1854"/>
                  </a:lnTo>
                  <a:cubicBezTo>
                    <a:pt x="3758" y="1817"/>
                    <a:pt x="3860" y="1659"/>
                    <a:pt x="3823" y="1492"/>
                  </a:cubicBezTo>
                  <a:cubicBezTo>
                    <a:pt x="3791" y="1356"/>
                    <a:pt x="3669" y="1262"/>
                    <a:pt x="3530" y="1262"/>
                  </a:cubicBezTo>
                  <a:cubicBezTo>
                    <a:pt x="3507" y="1262"/>
                    <a:pt x="3484" y="1264"/>
                    <a:pt x="3461" y="1270"/>
                  </a:cubicBezTo>
                  <a:lnTo>
                    <a:pt x="3238" y="1316"/>
                  </a:lnTo>
                  <a:cubicBezTo>
                    <a:pt x="3173" y="1149"/>
                    <a:pt x="3062" y="1001"/>
                    <a:pt x="2941" y="880"/>
                  </a:cubicBezTo>
                  <a:lnTo>
                    <a:pt x="3062" y="685"/>
                  </a:lnTo>
                  <a:cubicBezTo>
                    <a:pt x="3155" y="546"/>
                    <a:pt x="3108" y="360"/>
                    <a:pt x="2969" y="268"/>
                  </a:cubicBezTo>
                  <a:cubicBezTo>
                    <a:pt x="2922" y="241"/>
                    <a:pt x="2864" y="223"/>
                    <a:pt x="2808" y="223"/>
                  </a:cubicBezTo>
                  <a:cubicBezTo>
                    <a:pt x="2787" y="223"/>
                    <a:pt x="2766" y="226"/>
                    <a:pt x="2746" y="231"/>
                  </a:cubicBezTo>
                  <a:cubicBezTo>
                    <a:pt x="2663" y="249"/>
                    <a:pt x="2598" y="296"/>
                    <a:pt x="2552" y="360"/>
                  </a:cubicBezTo>
                  <a:lnTo>
                    <a:pt x="2431" y="555"/>
                  </a:lnTo>
                  <a:cubicBezTo>
                    <a:pt x="2264" y="490"/>
                    <a:pt x="2088" y="463"/>
                    <a:pt x="1912" y="463"/>
                  </a:cubicBezTo>
                  <a:lnTo>
                    <a:pt x="1856" y="240"/>
                  </a:lnTo>
                  <a:cubicBezTo>
                    <a:pt x="1832" y="96"/>
                    <a:pt x="1705" y="0"/>
                    <a:pt x="1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892447689" name="Google Shape;1601;p30"/>
            <p:cNvSpPr/>
            <p:nvPr/>
          </p:nvSpPr>
          <p:spPr bwMode="auto">
            <a:xfrm>
              <a:off x="6726465" y="2372091"/>
              <a:ext cx="344890" cy="340383"/>
            </a:xfrm>
            <a:custGeom>
              <a:avLst/>
              <a:gdLst/>
              <a:ahLst/>
              <a:cxnLst/>
              <a:rect l="l" t="t" r="r" b="b"/>
              <a:pathLst>
                <a:path w="6810" h="6721" extrusionOk="0">
                  <a:moveTo>
                    <a:pt x="3401" y="1530"/>
                  </a:moveTo>
                  <a:cubicBezTo>
                    <a:pt x="4005" y="1530"/>
                    <a:pt x="4595" y="1827"/>
                    <a:pt x="4945" y="2368"/>
                  </a:cubicBezTo>
                  <a:cubicBezTo>
                    <a:pt x="5493" y="3221"/>
                    <a:pt x="5242" y="4353"/>
                    <a:pt x="4389" y="4900"/>
                  </a:cubicBezTo>
                  <a:cubicBezTo>
                    <a:pt x="4085" y="5097"/>
                    <a:pt x="3744" y="5191"/>
                    <a:pt x="3407" y="5191"/>
                  </a:cubicBezTo>
                  <a:cubicBezTo>
                    <a:pt x="2806" y="5191"/>
                    <a:pt x="2216" y="4893"/>
                    <a:pt x="1865" y="4353"/>
                  </a:cubicBezTo>
                  <a:cubicBezTo>
                    <a:pt x="1318" y="3499"/>
                    <a:pt x="1569" y="2368"/>
                    <a:pt x="2413" y="1820"/>
                  </a:cubicBezTo>
                  <a:cubicBezTo>
                    <a:pt x="2720" y="1623"/>
                    <a:pt x="3063" y="1530"/>
                    <a:pt x="3401" y="1530"/>
                  </a:cubicBezTo>
                  <a:close/>
                  <a:moveTo>
                    <a:pt x="4037" y="0"/>
                  </a:moveTo>
                  <a:cubicBezTo>
                    <a:pt x="3828" y="0"/>
                    <a:pt x="3648" y="146"/>
                    <a:pt x="3600" y="355"/>
                  </a:cubicBezTo>
                  <a:lnTo>
                    <a:pt x="3498" y="837"/>
                  </a:lnTo>
                  <a:cubicBezTo>
                    <a:pt x="3458" y="835"/>
                    <a:pt x="3417" y="834"/>
                    <a:pt x="3377" y="834"/>
                  </a:cubicBezTo>
                  <a:cubicBezTo>
                    <a:pt x="3058" y="834"/>
                    <a:pt x="2745" y="899"/>
                    <a:pt x="2441" y="1022"/>
                  </a:cubicBezTo>
                  <a:lnTo>
                    <a:pt x="2172" y="614"/>
                  </a:lnTo>
                  <a:cubicBezTo>
                    <a:pt x="2088" y="478"/>
                    <a:pt x="1944" y="406"/>
                    <a:pt x="1796" y="406"/>
                  </a:cubicBezTo>
                  <a:cubicBezTo>
                    <a:pt x="1712" y="406"/>
                    <a:pt x="1627" y="428"/>
                    <a:pt x="1550" y="475"/>
                  </a:cubicBezTo>
                  <a:cubicBezTo>
                    <a:pt x="1346" y="605"/>
                    <a:pt x="1281" y="883"/>
                    <a:pt x="1420" y="1097"/>
                  </a:cubicBezTo>
                  <a:lnTo>
                    <a:pt x="1680" y="1505"/>
                  </a:lnTo>
                  <a:cubicBezTo>
                    <a:pt x="1411" y="1755"/>
                    <a:pt x="1207" y="2061"/>
                    <a:pt x="1068" y="2386"/>
                  </a:cubicBezTo>
                  <a:lnTo>
                    <a:pt x="585" y="2284"/>
                  </a:lnTo>
                  <a:cubicBezTo>
                    <a:pt x="552" y="2276"/>
                    <a:pt x="520" y="2273"/>
                    <a:pt x="488" y="2273"/>
                  </a:cubicBezTo>
                  <a:cubicBezTo>
                    <a:pt x="284" y="2273"/>
                    <a:pt x="105" y="2419"/>
                    <a:pt x="57" y="2627"/>
                  </a:cubicBezTo>
                  <a:cubicBezTo>
                    <a:pt x="1" y="2868"/>
                    <a:pt x="159" y="3110"/>
                    <a:pt x="400" y="3165"/>
                  </a:cubicBezTo>
                  <a:lnTo>
                    <a:pt x="873" y="3267"/>
                  </a:lnTo>
                  <a:cubicBezTo>
                    <a:pt x="864" y="3620"/>
                    <a:pt x="929" y="3982"/>
                    <a:pt x="1068" y="4325"/>
                  </a:cubicBezTo>
                  <a:lnTo>
                    <a:pt x="650" y="4594"/>
                  </a:lnTo>
                  <a:cubicBezTo>
                    <a:pt x="446" y="4724"/>
                    <a:pt x="381" y="5002"/>
                    <a:pt x="520" y="5206"/>
                  </a:cubicBezTo>
                  <a:cubicBezTo>
                    <a:pt x="604" y="5343"/>
                    <a:pt x="748" y="5415"/>
                    <a:pt x="896" y="5415"/>
                  </a:cubicBezTo>
                  <a:cubicBezTo>
                    <a:pt x="980" y="5415"/>
                    <a:pt x="1065" y="5392"/>
                    <a:pt x="1142" y="5345"/>
                  </a:cubicBezTo>
                  <a:lnTo>
                    <a:pt x="1550" y="5086"/>
                  </a:lnTo>
                  <a:cubicBezTo>
                    <a:pt x="1801" y="5355"/>
                    <a:pt x="2107" y="5559"/>
                    <a:pt x="2431" y="5698"/>
                  </a:cubicBezTo>
                  <a:lnTo>
                    <a:pt x="2329" y="6171"/>
                  </a:lnTo>
                  <a:cubicBezTo>
                    <a:pt x="2274" y="6412"/>
                    <a:pt x="2431" y="6653"/>
                    <a:pt x="2673" y="6709"/>
                  </a:cubicBezTo>
                  <a:cubicBezTo>
                    <a:pt x="2705" y="6717"/>
                    <a:pt x="2738" y="6720"/>
                    <a:pt x="2771" y="6720"/>
                  </a:cubicBezTo>
                  <a:cubicBezTo>
                    <a:pt x="2976" y="6720"/>
                    <a:pt x="3163" y="6574"/>
                    <a:pt x="3211" y="6366"/>
                  </a:cubicBezTo>
                  <a:lnTo>
                    <a:pt x="3313" y="5883"/>
                  </a:lnTo>
                  <a:cubicBezTo>
                    <a:pt x="3352" y="5885"/>
                    <a:pt x="3392" y="5887"/>
                    <a:pt x="3431" y="5887"/>
                  </a:cubicBezTo>
                  <a:cubicBezTo>
                    <a:pt x="3746" y="5887"/>
                    <a:pt x="4065" y="5821"/>
                    <a:pt x="4370" y="5698"/>
                  </a:cubicBezTo>
                  <a:lnTo>
                    <a:pt x="4630" y="6106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2"/>
                    <a:pt x="5251" y="6245"/>
                  </a:cubicBezTo>
                  <a:cubicBezTo>
                    <a:pt x="5465" y="6115"/>
                    <a:pt x="5520" y="5837"/>
                    <a:pt x="5391" y="5624"/>
                  </a:cubicBezTo>
                  <a:lnTo>
                    <a:pt x="5122" y="5215"/>
                  </a:lnTo>
                  <a:cubicBezTo>
                    <a:pt x="5400" y="4956"/>
                    <a:pt x="5604" y="4659"/>
                    <a:pt x="5743" y="4325"/>
                  </a:cubicBezTo>
                  <a:lnTo>
                    <a:pt x="6216" y="4436"/>
                  </a:lnTo>
                  <a:cubicBezTo>
                    <a:pt x="6246" y="4442"/>
                    <a:pt x="6276" y="4445"/>
                    <a:pt x="6305" y="4445"/>
                  </a:cubicBezTo>
                  <a:cubicBezTo>
                    <a:pt x="6514" y="4445"/>
                    <a:pt x="6705" y="4305"/>
                    <a:pt x="6754" y="4093"/>
                  </a:cubicBezTo>
                  <a:cubicBezTo>
                    <a:pt x="6810" y="3852"/>
                    <a:pt x="6652" y="3611"/>
                    <a:pt x="6411" y="3555"/>
                  </a:cubicBezTo>
                  <a:lnTo>
                    <a:pt x="5929" y="3453"/>
                  </a:lnTo>
                  <a:cubicBezTo>
                    <a:pt x="5938" y="3091"/>
                    <a:pt x="5882" y="2739"/>
                    <a:pt x="5743" y="2395"/>
                  </a:cubicBezTo>
                  <a:lnTo>
                    <a:pt x="6151" y="2126"/>
                  </a:lnTo>
                  <a:cubicBezTo>
                    <a:pt x="6365" y="1996"/>
                    <a:pt x="6420" y="1718"/>
                    <a:pt x="6290" y="1505"/>
                  </a:cubicBezTo>
                  <a:cubicBezTo>
                    <a:pt x="6202" y="1375"/>
                    <a:pt x="6056" y="1301"/>
                    <a:pt x="5909" y="1301"/>
                  </a:cubicBezTo>
                  <a:cubicBezTo>
                    <a:pt x="5826" y="1301"/>
                    <a:pt x="5743" y="1325"/>
                    <a:pt x="5669" y="1375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2"/>
                  </a:cubicBezTo>
                  <a:lnTo>
                    <a:pt x="4482" y="549"/>
                  </a:lnTo>
                  <a:cubicBezTo>
                    <a:pt x="4528" y="299"/>
                    <a:pt x="4379" y="67"/>
                    <a:pt x="4138" y="11"/>
                  </a:cubicBezTo>
                  <a:cubicBezTo>
                    <a:pt x="4104" y="4"/>
                    <a:pt x="4070" y="0"/>
                    <a:pt x="4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0516627" name="Google Shape;1602;p30"/>
            <p:cNvSpPr/>
            <p:nvPr/>
          </p:nvSpPr>
          <p:spPr bwMode="auto">
            <a:xfrm>
              <a:off x="6723678" y="2369610"/>
              <a:ext cx="350056" cy="345549"/>
            </a:xfrm>
            <a:custGeom>
              <a:avLst/>
              <a:gdLst/>
              <a:ahLst/>
              <a:cxnLst/>
              <a:rect l="l" t="t" r="r" b="b"/>
              <a:pathLst>
                <a:path w="6912" h="6823" extrusionOk="0">
                  <a:moveTo>
                    <a:pt x="3453" y="1635"/>
                  </a:moveTo>
                  <a:cubicBezTo>
                    <a:pt x="4040" y="1635"/>
                    <a:pt x="4615" y="1924"/>
                    <a:pt x="4954" y="2454"/>
                  </a:cubicBezTo>
                  <a:cubicBezTo>
                    <a:pt x="5483" y="3279"/>
                    <a:pt x="5242" y="4374"/>
                    <a:pt x="4416" y="4903"/>
                  </a:cubicBezTo>
                  <a:cubicBezTo>
                    <a:pt x="4117" y="5094"/>
                    <a:pt x="3783" y="5186"/>
                    <a:pt x="3453" y="5186"/>
                  </a:cubicBezTo>
                  <a:cubicBezTo>
                    <a:pt x="2872" y="5186"/>
                    <a:pt x="2304" y="4901"/>
                    <a:pt x="1967" y="4374"/>
                  </a:cubicBezTo>
                  <a:cubicBezTo>
                    <a:pt x="1429" y="3548"/>
                    <a:pt x="1670" y="2444"/>
                    <a:pt x="2496" y="1916"/>
                  </a:cubicBezTo>
                  <a:cubicBezTo>
                    <a:pt x="2792" y="1726"/>
                    <a:pt x="3124" y="1635"/>
                    <a:pt x="3453" y="1635"/>
                  </a:cubicBezTo>
                  <a:close/>
                  <a:moveTo>
                    <a:pt x="3452" y="1527"/>
                  </a:moveTo>
                  <a:cubicBezTo>
                    <a:pt x="3104" y="1527"/>
                    <a:pt x="2753" y="1623"/>
                    <a:pt x="2440" y="1823"/>
                  </a:cubicBezTo>
                  <a:cubicBezTo>
                    <a:pt x="1568" y="2389"/>
                    <a:pt x="1317" y="3558"/>
                    <a:pt x="1874" y="4430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13" y="5292"/>
                    <a:pt x="4165" y="5200"/>
                    <a:pt x="4472" y="4995"/>
                  </a:cubicBezTo>
                  <a:cubicBezTo>
                    <a:pt x="5353" y="4430"/>
                    <a:pt x="5603" y="3270"/>
                    <a:pt x="5047" y="2398"/>
                  </a:cubicBezTo>
                  <a:cubicBezTo>
                    <a:pt x="4684" y="1833"/>
                    <a:pt x="4073" y="1527"/>
                    <a:pt x="3452" y="1527"/>
                  </a:cubicBezTo>
                  <a:close/>
                  <a:moveTo>
                    <a:pt x="4098" y="100"/>
                  </a:moveTo>
                  <a:cubicBezTo>
                    <a:pt x="4124" y="100"/>
                    <a:pt x="4149" y="102"/>
                    <a:pt x="4175" y="107"/>
                  </a:cubicBezTo>
                  <a:cubicBezTo>
                    <a:pt x="4388" y="153"/>
                    <a:pt x="4527" y="366"/>
                    <a:pt x="4481" y="580"/>
                  </a:cubicBezTo>
                  <a:lnTo>
                    <a:pt x="4379" y="1062"/>
                  </a:lnTo>
                  <a:cubicBezTo>
                    <a:pt x="4370" y="1090"/>
                    <a:pt x="4388" y="1109"/>
                    <a:pt x="4407" y="1118"/>
                  </a:cubicBezTo>
                  <a:cubicBezTo>
                    <a:pt x="4741" y="1257"/>
                    <a:pt x="5028" y="1461"/>
                    <a:pt x="5269" y="1721"/>
                  </a:cubicBezTo>
                  <a:cubicBezTo>
                    <a:pt x="5280" y="1732"/>
                    <a:pt x="5294" y="1736"/>
                    <a:pt x="5308" y="1736"/>
                  </a:cubicBezTo>
                  <a:cubicBezTo>
                    <a:pt x="5317" y="1736"/>
                    <a:pt x="5327" y="1734"/>
                    <a:pt x="5334" y="1730"/>
                  </a:cubicBezTo>
                  <a:lnTo>
                    <a:pt x="5752" y="1461"/>
                  </a:lnTo>
                  <a:cubicBezTo>
                    <a:pt x="5819" y="1421"/>
                    <a:pt x="5893" y="1401"/>
                    <a:pt x="5966" y="1401"/>
                  </a:cubicBezTo>
                  <a:cubicBezTo>
                    <a:pt x="6096" y="1401"/>
                    <a:pt x="6222" y="1463"/>
                    <a:pt x="6299" y="1582"/>
                  </a:cubicBezTo>
                  <a:cubicBezTo>
                    <a:pt x="6420" y="1767"/>
                    <a:pt x="6364" y="2018"/>
                    <a:pt x="6178" y="2129"/>
                  </a:cubicBezTo>
                  <a:lnTo>
                    <a:pt x="5770" y="2398"/>
                  </a:lnTo>
                  <a:cubicBezTo>
                    <a:pt x="5752" y="2407"/>
                    <a:pt x="5742" y="2435"/>
                    <a:pt x="5752" y="2463"/>
                  </a:cubicBezTo>
                  <a:cubicBezTo>
                    <a:pt x="5882" y="2788"/>
                    <a:pt x="5947" y="3140"/>
                    <a:pt x="5937" y="3493"/>
                  </a:cubicBezTo>
                  <a:cubicBezTo>
                    <a:pt x="5937" y="3520"/>
                    <a:pt x="5947" y="3548"/>
                    <a:pt x="5974" y="3548"/>
                  </a:cubicBezTo>
                  <a:lnTo>
                    <a:pt x="6457" y="3650"/>
                  </a:lnTo>
                  <a:cubicBezTo>
                    <a:pt x="6670" y="3706"/>
                    <a:pt x="6800" y="3910"/>
                    <a:pt x="6754" y="4123"/>
                  </a:cubicBezTo>
                  <a:cubicBezTo>
                    <a:pt x="6714" y="4316"/>
                    <a:pt x="6549" y="4439"/>
                    <a:pt x="6367" y="4439"/>
                  </a:cubicBezTo>
                  <a:cubicBezTo>
                    <a:pt x="6339" y="4439"/>
                    <a:pt x="6310" y="4436"/>
                    <a:pt x="6281" y="4430"/>
                  </a:cubicBezTo>
                  <a:lnTo>
                    <a:pt x="5807" y="4328"/>
                  </a:lnTo>
                  <a:cubicBezTo>
                    <a:pt x="5802" y="4326"/>
                    <a:pt x="5797" y="4325"/>
                    <a:pt x="5792" y="4325"/>
                  </a:cubicBezTo>
                  <a:cubicBezTo>
                    <a:pt x="5770" y="4325"/>
                    <a:pt x="5750" y="4340"/>
                    <a:pt x="5742" y="4355"/>
                  </a:cubicBezTo>
                  <a:cubicBezTo>
                    <a:pt x="5613" y="4689"/>
                    <a:pt x="5409" y="4977"/>
                    <a:pt x="5149" y="5218"/>
                  </a:cubicBezTo>
                  <a:cubicBezTo>
                    <a:pt x="5130" y="5237"/>
                    <a:pt x="5121" y="5264"/>
                    <a:pt x="5139" y="5292"/>
                  </a:cubicBezTo>
                  <a:lnTo>
                    <a:pt x="5399" y="5700"/>
                  </a:lnTo>
                  <a:cubicBezTo>
                    <a:pt x="5520" y="5886"/>
                    <a:pt x="5464" y="6127"/>
                    <a:pt x="5279" y="6248"/>
                  </a:cubicBezTo>
                  <a:cubicBezTo>
                    <a:pt x="5212" y="6291"/>
                    <a:pt x="5138" y="6312"/>
                    <a:pt x="5065" y="6312"/>
                  </a:cubicBezTo>
                  <a:cubicBezTo>
                    <a:pt x="4935" y="6312"/>
                    <a:pt x="4809" y="6246"/>
                    <a:pt x="4731" y="6127"/>
                  </a:cubicBezTo>
                  <a:lnTo>
                    <a:pt x="4472" y="5719"/>
                  </a:lnTo>
                  <a:cubicBezTo>
                    <a:pt x="4458" y="5705"/>
                    <a:pt x="4439" y="5697"/>
                    <a:pt x="4423" y="5697"/>
                  </a:cubicBezTo>
                  <a:cubicBezTo>
                    <a:pt x="4417" y="5697"/>
                    <a:pt x="4412" y="5698"/>
                    <a:pt x="4407" y="5700"/>
                  </a:cubicBezTo>
                  <a:cubicBezTo>
                    <a:pt x="4094" y="5822"/>
                    <a:pt x="3772" y="5887"/>
                    <a:pt x="3436" y="5887"/>
                  </a:cubicBezTo>
                  <a:cubicBezTo>
                    <a:pt x="3413" y="5887"/>
                    <a:pt x="3390" y="5887"/>
                    <a:pt x="3368" y="5886"/>
                  </a:cubicBezTo>
                  <a:cubicBezTo>
                    <a:pt x="3363" y="5884"/>
                    <a:pt x="3358" y="5884"/>
                    <a:pt x="3354" y="5884"/>
                  </a:cubicBezTo>
                  <a:cubicBezTo>
                    <a:pt x="3334" y="5884"/>
                    <a:pt x="3320" y="5900"/>
                    <a:pt x="3312" y="5923"/>
                  </a:cubicBezTo>
                  <a:lnTo>
                    <a:pt x="3210" y="6406"/>
                  </a:lnTo>
                  <a:cubicBezTo>
                    <a:pt x="3170" y="6590"/>
                    <a:pt x="3005" y="6712"/>
                    <a:pt x="2824" y="6712"/>
                  </a:cubicBezTo>
                  <a:cubicBezTo>
                    <a:pt x="2795" y="6712"/>
                    <a:pt x="2766" y="6709"/>
                    <a:pt x="2737" y="6702"/>
                  </a:cubicBezTo>
                  <a:cubicBezTo>
                    <a:pt x="2523" y="6656"/>
                    <a:pt x="2394" y="6452"/>
                    <a:pt x="2440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691"/>
                  </a:cubicBezTo>
                  <a:cubicBezTo>
                    <a:pt x="2180" y="5561"/>
                    <a:pt x="1883" y="5357"/>
                    <a:pt x="1642" y="5098"/>
                  </a:cubicBezTo>
                  <a:cubicBezTo>
                    <a:pt x="1633" y="5088"/>
                    <a:pt x="1624" y="5079"/>
                    <a:pt x="1605" y="5079"/>
                  </a:cubicBezTo>
                  <a:cubicBezTo>
                    <a:pt x="1596" y="5079"/>
                    <a:pt x="1587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42"/>
                    <a:pt x="548" y="4801"/>
                    <a:pt x="733" y="4680"/>
                  </a:cubicBezTo>
                  <a:lnTo>
                    <a:pt x="1151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65" y="3678"/>
                    <a:pt x="984" y="3316"/>
                  </a:cubicBezTo>
                  <a:cubicBezTo>
                    <a:pt x="984" y="3289"/>
                    <a:pt x="965" y="3270"/>
                    <a:pt x="946" y="3261"/>
                  </a:cubicBezTo>
                  <a:lnTo>
                    <a:pt x="464" y="3159"/>
                  </a:lnTo>
                  <a:cubicBezTo>
                    <a:pt x="362" y="3140"/>
                    <a:pt x="269" y="3075"/>
                    <a:pt x="214" y="2982"/>
                  </a:cubicBezTo>
                  <a:cubicBezTo>
                    <a:pt x="158" y="2899"/>
                    <a:pt x="139" y="2788"/>
                    <a:pt x="158" y="2686"/>
                  </a:cubicBezTo>
                  <a:cubicBezTo>
                    <a:pt x="186" y="2584"/>
                    <a:pt x="241" y="2491"/>
                    <a:pt x="334" y="2435"/>
                  </a:cubicBezTo>
                  <a:cubicBezTo>
                    <a:pt x="404" y="2393"/>
                    <a:pt x="479" y="2372"/>
                    <a:pt x="555" y="2372"/>
                  </a:cubicBezTo>
                  <a:cubicBezTo>
                    <a:pt x="580" y="2372"/>
                    <a:pt x="606" y="2375"/>
                    <a:pt x="631" y="2379"/>
                  </a:cubicBezTo>
                  <a:lnTo>
                    <a:pt x="1113" y="2491"/>
                  </a:lnTo>
                  <a:cubicBezTo>
                    <a:pt x="1141" y="2491"/>
                    <a:pt x="1160" y="2481"/>
                    <a:pt x="1169" y="2454"/>
                  </a:cubicBezTo>
                  <a:cubicBezTo>
                    <a:pt x="1308" y="2129"/>
                    <a:pt x="1512" y="1832"/>
                    <a:pt x="1772" y="1591"/>
                  </a:cubicBezTo>
                  <a:cubicBezTo>
                    <a:pt x="1791" y="1572"/>
                    <a:pt x="1791" y="1545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61"/>
                  </a:cubicBezTo>
                  <a:cubicBezTo>
                    <a:pt x="1700" y="521"/>
                    <a:pt x="1775" y="501"/>
                    <a:pt x="1849" y="501"/>
                  </a:cubicBezTo>
                  <a:cubicBezTo>
                    <a:pt x="1981" y="501"/>
                    <a:pt x="2109" y="563"/>
                    <a:pt x="2180" y="682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6" y="989"/>
                    <a:pt x="3142" y="931"/>
                    <a:pt x="3469" y="931"/>
                  </a:cubicBezTo>
                  <a:cubicBezTo>
                    <a:pt x="3494" y="931"/>
                    <a:pt x="3519" y="932"/>
                    <a:pt x="3544" y="932"/>
                  </a:cubicBezTo>
                  <a:cubicBezTo>
                    <a:pt x="3572" y="932"/>
                    <a:pt x="3600" y="914"/>
                    <a:pt x="3600" y="895"/>
                  </a:cubicBezTo>
                  <a:lnTo>
                    <a:pt x="3702" y="413"/>
                  </a:lnTo>
                  <a:cubicBezTo>
                    <a:pt x="3729" y="311"/>
                    <a:pt x="3794" y="218"/>
                    <a:pt x="3878" y="162"/>
                  </a:cubicBezTo>
                  <a:cubicBezTo>
                    <a:pt x="3947" y="121"/>
                    <a:pt x="4022" y="100"/>
                    <a:pt x="4098" y="100"/>
                  </a:cubicBezTo>
                  <a:close/>
                  <a:moveTo>
                    <a:pt x="4090" y="0"/>
                  </a:moveTo>
                  <a:cubicBezTo>
                    <a:pt x="3862" y="0"/>
                    <a:pt x="3655" y="163"/>
                    <a:pt x="3600" y="394"/>
                  </a:cubicBezTo>
                  <a:lnTo>
                    <a:pt x="3507" y="830"/>
                  </a:lnTo>
                  <a:cubicBezTo>
                    <a:pt x="3485" y="830"/>
                    <a:pt x="3464" y="829"/>
                    <a:pt x="3442" y="829"/>
                  </a:cubicBezTo>
                  <a:cubicBezTo>
                    <a:pt x="3122" y="829"/>
                    <a:pt x="2810" y="894"/>
                    <a:pt x="2514" y="1007"/>
                  </a:cubicBezTo>
                  <a:lnTo>
                    <a:pt x="2273" y="635"/>
                  </a:lnTo>
                  <a:cubicBezTo>
                    <a:pt x="2177" y="485"/>
                    <a:pt x="2010" y="401"/>
                    <a:pt x="1842" y="401"/>
                  </a:cubicBezTo>
                  <a:cubicBezTo>
                    <a:pt x="1751" y="401"/>
                    <a:pt x="1659" y="426"/>
                    <a:pt x="1577" y="478"/>
                  </a:cubicBezTo>
                  <a:cubicBezTo>
                    <a:pt x="1345" y="626"/>
                    <a:pt x="1280" y="942"/>
                    <a:pt x="1429" y="1173"/>
                  </a:cubicBezTo>
                  <a:lnTo>
                    <a:pt x="1670" y="1554"/>
                  </a:lnTo>
                  <a:cubicBezTo>
                    <a:pt x="1420" y="1786"/>
                    <a:pt x="1234" y="2064"/>
                    <a:pt x="1095" y="2379"/>
                  </a:cubicBezTo>
                  <a:lnTo>
                    <a:pt x="659" y="2287"/>
                  </a:lnTo>
                  <a:cubicBezTo>
                    <a:pt x="621" y="2279"/>
                    <a:pt x="582" y="2274"/>
                    <a:pt x="544" y="2274"/>
                  </a:cubicBezTo>
                  <a:cubicBezTo>
                    <a:pt x="450" y="2274"/>
                    <a:pt x="357" y="2299"/>
                    <a:pt x="279" y="2352"/>
                  </a:cubicBezTo>
                  <a:cubicBezTo>
                    <a:pt x="167" y="2426"/>
                    <a:pt x="84" y="2537"/>
                    <a:pt x="56" y="2667"/>
                  </a:cubicBezTo>
                  <a:cubicBezTo>
                    <a:pt x="0" y="2936"/>
                    <a:pt x="167" y="3205"/>
                    <a:pt x="445" y="3270"/>
                  </a:cubicBezTo>
                  <a:lnTo>
                    <a:pt x="881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7"/>
                  </a:lnTo>
                  <a:cubicBezTo>
                    <a:pt x="445" y="4745"/>
                    <a:pt x="381" y="5060"/>
                    <a:pt x="529" y="5292"/>
                  </a:cubicBezTo>
                  <a:cubicBezTo>
                    <a:pt x="624" y="5440"/>
                    <a:pt x="786" y="5520"/>
                    <a:pt x="952" y="5520"/>
                  </a:cubicBezTo>
                  <a:cubicBezTo>
                    <a:pt x="1046" y="5520"/>
                    <a:pt x="1141" y="5494"/>
                    <a:pt x="1225" y="5441"/>
                  </a:cubicBezTo>
                  <a:lnTo>
                    <a:pt x="1596" y="5200"/>
                  </a:lnTo>
                  <a:cubicBezTo>
                    <a:pt x="1837" y="5450"/>
                    <a:pt x="2115" y="5636"/>
                    <a:pt x="2431" y="5775"/>
                  </a:cubicBezTo>
                  <a:lnTo>
                    <a:pt x="2338" y="6211"/>
                  </a:lnTo>
                  <a:cubicBezTo>
                    <a:pt x="2273" y="6480"/>
                    <a:pt x="2449" y="6749"/>
                    <a:pt x="2718" y="6814"/>
                  </a:cubicBezTo>
                  <a:cubicBezTo>
                    <a:pt x="2755" y="6814"/>
                    <a:pt x="2792" y="6823"/>
                    <a:pt x="2820" y="6823"/>
                  </a:cubicBezTo>
                  <a:cubicBezTo>
                    <a:pt x="3052" y="6823"/>
                    <a:pt x="3266" y="6665"/>
                    <a:pt x="3312" y="6424"/>
                  </a:cubicBezTo>
                  <a:lnTo>
                    <a:pt x="3405" y="5988"/>
                  </a:lnTo>
                  <a:cubicBezTo>
                    <a:pt x="3427" y="5989"/>
                    <a:pt x="3449" y="5989"/>
                    <a:pt x="3471" y="5989"/>
                  </a:cubicBezTo>
                  <a:cubicBezTo>
                    <a:pt x="3798" y="5989"/>
                    <a:pt x="4102" y="5925"/>
                    <a:pt x="4407" y="5812"/>
                  </a:cubicBezTo>
                  <a:lnTo>
                    <a:pt x="4648" y="6183"/>
                  </a:lnTo>
                  <a:cubicBezTo>
                    <a:pt x="4743" y="6337"/>
                    <a:pt x="4903" y="6420"/>
                    <a:pt x="5067" y="6420"/>
                  </a:cubicBezTo>
                  <a:cubicBezTo>
                    <a:pt x="5158" y="6420"/>
                    <a:pt x="5251" y="6394"/>
                    <a:pt x="5334" y="6341"/>
                  </a:cubicBezTo>
                  <a:cubicBezTo>
                    <a:pt x="5566" y="6192"/>
                    <a:pt x="5640" y="5877"/>
                    <a:pt x="5483" y="5645"/>
                  </a:cubicBezTo>
                  <a:lnTo>
                    <a:pt x="5242" y="5274"/>
                  </a:lnTo>
                  <a:cubicBezTo>
                    <a:pt x="5492" y="5033"/>
                    <a:pt x="5687" y="4754"/>
                    <a:pt x="5826" y="4439"/>
                  </a:cubicBezTo>
                  <a:lnTo>
                    <a:pt x="6262" y="4532"/>
                  </a:lnTo>
                  <a:cubicBezTo>
                    <a:pt x="6300" y="4541"/>
                    <a:pt x="6338" y="4545"/>
                    <a:pt x="6375" y="4545"/>
                  </a:cubicBezTo>
                  <a:cubicBezTo>
                    <a:pt x="6602" y="4545"/>
                    <a:pt x="6808" y="4382"/>
                    <a:pt x="6856" y="4151"/>
                  </a:cubicBezTo>
                  <a:cubicBezTo>
                    <a:pt x="6911" y="3882"/>
                    <a:pt x="6744" y="3613"/>
                    <a:pt x="6475" y="3558"/>
                  </a:cubicBezTo>
                  <a:lnTo>
                    <a:pt x="6039" y="3456"/>
                  </a:lnTo>
                  <a:cubicBezTo>
                    <a:pt x="6049" y="3122"/>
                    <a:pt x="5984" y="2788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40" y="1767"/>
                    <a:pt x="6383" y="1535"/>
                  </a:cubicBezTo>
                  <a:cubicBezTo>
                    <a:pt x="6286" y="1385"/>
                    <a:pt x="6124" y="1301"/>
                    <a:pt x="5958" y="1301"/>
                  </a:cubicBezTo>
                  <a:cubicBezTo>
                    <a:pt x="5868" y="1301"/>
                    <a:pt x="5778" y="1325"/>
                    <a:pt x="5696" y="1378"/>
                  </a:cubicBezTo>
                  <a:lnTo>
                    <a:pt x="5316" y="1619"/>
                  </a:lnTo>
                  <a:cubicBezTo>
                    <a:pt x="5084" y="1378"/>
                    <a:pt x="4806" y="1183"/>
                    <a:pt x="4490" y="1044"/>
                  </a:cubicBezTo>
                  <a:lnTo>
                    <a:pt x="4583" y="608"/>
                  </a:lnTo>
                  <a:cubicBezTo>
                    <a:pt x="4639" y="339"/>
                    <a:pt x="4472" y="70"/>
                    <a:pt x="4203" y="14"/>
                  </a:cubicBezTo>
                  <a:cubicBezTo>
                    <a:pt x="4165" y="5"/>
                    <a:pt x="4127" y="0"/>
                    <a:pt x="4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93957002" name="Google Shape;1603;p30"/>
            <p:cNvSpPr/>
            <p:nvPr/>
          </p:nvSpPr>
          <p:spPr bwMode="auto">
            <a:xfrm>
              <a:off x="6714258" y="2368293"/>
              <a:ext cx="344435" cy="340434"/>
            </a:xfrm>
            <a:custGeom>
              <a:avLst/>
              <a:gdLst/>
              <a:ahLst/>
              <a:cxnLst/>
              <a:rect l="l" t="t" r="r" b="b"/>
              <a:pathLst>
                <a:path w="6801" h="6722" extrusionOk="0">
                  <a:moveTo>
                    <a:pt x="3401" y="1531"/>
                  </a:moveTo>
                  <a:cubicBezTo>
                    <a:pt x="4004" y="1531"/>
                    <a:pt x="4595" y="1828"/>
                    <a:pt x="4945" y="2368"/>
                  </a:cubicBezTo>
                  <a:cubicBezTo>
                    <a:pt x="5492" y="3222"/>
                    <a:pt x="5242" y="4354"/>
                    <a:pt x="4389" y="4901"/>
                  </a:cubicBezTo>
                  <a:cubicBezTo>
                    <a:pt x="4082" y="5098"/>
                    <a:pt x="3739" y="5191"/>
                    <a:pt x="3401" y="5191"/>
                  </a:cubicBezTo>
                  <a:cubicBezTo>
                    <a:pt x="2798" y="5191"/>
                    <a:pt x="2210" y="4894"/>
                    <a:pt x="1865" y="4354"/>
                  </a:cubicBezTo>
                  <a:cubicBezTo>
                    <a:pt x="1318" y="3500"/>
                    <a:pt x="1559" y="2368"/>
                    <a:pt x="2413" y="1821"/>
                  </a:cubicBezTo>
                  <a:cubicBezTo>
                    <a:pt x="2719" y="1624"/>
                    <a:pt x="3062" y="1531"/>
                    <a:pt x="3401" y="1531"/>
                  </a:cubicBezTo>
                  <a:close/>
                  <a:moveTo>
                    <a:pt x="4031" y="1"/>
                  </a:moveTo>
                  <a:cubicBezTo>
                    <a:pt x="3826" y="1"/>
                    <a:pt x="3640" y="147"/>
                    <a:pt x="3600" y="355"/>
                  </a:cubicBezTo>
                  <a:lnTo>
                    <a:pt x="3489" y="838"/>
                  </a:lnTo>
                  <a:cubicBezTo>
                    <a:pt x="3449" y="836"/>
                    <a:pt x="3410" y="835"/>
                    <a:pt x="3370" y="835"/>
                  </a:cubicBezTo>
                  <a:cubicBezTo>
                    <a:pt x="3056" y="835"/>
                    <a:pt x="2736" y="900"/>
                    <a:pt x="2431" y="1023"/>
                  </a:cubicBezTo>
                  <a:lnTo>
                    <a:pt x="2171" y="615"/>
                  </a:lnTo>
                  <a:cubicBezTo>
                    <a:pt x="2082" y="478"/>
                    <a:pt x="1940" y="406"/>
                    <a:pt x="1793" y="406"/>
                  </a:cubicBezTo>
                  <a:cubicBezTo>
                    <a:pt x="1711" y="406"/>
                    <a:pt x="1627" y="429"/>
                    <a:pt x="1550" y="476"/>
                  </a:cubicBezTo>
                  <a:cubicBezTo>
                    <a:pt x="1346" y="606"/>
                    <a:pt x="1281" y="884"/>
                    <a:pt x="1411" y="1097"/>
                  </a:cubicBezTo>
                  <a:lnTo>
                    <a:pt x="1680" y="1506"/>
                  </a:lnTo>
                  <a:cubicBezTo>
                    <a:pt x="1411" y="1756"/>
                    <a:pt x="1197" y="2062"/>
                    <a:pt x="1067" y="2387"/>
                  </a:cubicBezTo>
                  <a:lnTo>
                    <a:pt x="585" y="2285"/>
                  </a:lnTo>
                  <a:cubicBezTo>
                    <a:pt x="552" y="2277"/>
                    <a:pt x="519" y="2274"/>
                    <a:pt x="487" y="2274"/>
                  </a:cubicBezTo>
                  <a:cubicBezTo>
                    <a:pt x="282" y="2274"/>
                    <a:pt x="96" y="2420"/>
                    <a:pt x="56" y="2628"/>
                  </a:cubicBezTo>
                  <a:cubicBezTo>
                    <a:pt x="1" y="2869"/>
                    <a:pt x="149" y="3110"/>
                    <a:pt x="400" y="3166"/>
                  </a:cubicBezTo>
                  <a:lnTo>
                    <a:pt x="873" y="3268"/>
                  </a:lnTo>
                  <a:cubicBezTo>
                    <a:pt x="863" y="3621"/>
                    <a:pt x="919" y="3982"/>
                    <a:pt x="1067" y="4326"/>
                  </a:cubicBezTo>
                  <a:lnTo>
                    <a:pt x="650" y="4595"/>
                  </a:lnTo>
                  <a:cubicBezTo>
                    <a:pt x="446" y="4725"/>
                    <a:pt x="381" y="5003"/>
                    <a:pt x="520" y="5207"/>
                  </a:cubicBezTo>
                  <a:cubicBezTo>
                    <a:pt x="603" y="5344"/>
                    <a:pt x="747" y="5416"/>
                    <a:pt x="894" y="5416"/>
                  </a:cubicBezTo>
                  <a:cubicBezTo>
                    <a:pt x="976" y="5416"/>
                    <a:pt x="1059" y="5393"/>
                    <a:pt x="1132" y="5346"/>
                  </a:cubicBezTo>
                  <a:lnTo>
                    <a:pt x="1550" y="5086"/>
                  </a:lnTo>
                  <a:cubicBezTo>
                    <a:pt x="1800" y="5355"/>
                    <a:pt x="2106" y="5560"/>
                    <a:pt x="2431" y="5699"/>
                  </a:cubicBezTo>
                  <a:lnTo>
                    <a:pt x="2329" y="6172"/>
                  </a:lnTo>
                  <a:cubicBezTo>
                    <a:pt x="2273" y="6413"/>
                    <a:pt x="2431" y="6654"/>
                    <a:pt x="2672" y="6710"/>
                  </a:cubicBezTo>
                  <a:cubicBezTo>
                    <a:pt x="2705" y="6717"/>
                    <a:pt x="2738" y="6721"/>
                    <a:pt x="2770" y="6721"/>
                  </a:cubicBezTo>
                  <a:cubicBezTo>
                    <a:pt x="2976" y="6721"/>
                    <a:pt x="3161" y="6575"/>
                    <a:pt x="3201" y="6367"/>
                  </a:cubicBezTo>
                  <a:lnTo>
                    <a:pt x="3312" y="5884"/>
                  </a:lnTo>
                  <a:cubicBezTo>
                    <a:pt x="3352" y="5886"/>
                    <a:pt x="3391" y="5887"/>
                    <a:pt x="3431" y="5887"/>
                  </a:cubicBezTo>
                  <a:cubicBezTo>
                    <a:pt x="3746" y="5887"/>
                    <a:pt x="4065" y="5822"/>
                    <a:pt x="4370" y="5699"/>
                  </a:cubicBezTo>
                  <a:lnTo>
                    <a:pt x="4630" y="6107"/>
                  </a:lnTo>
                  <a:cubicBezTo>
                    <a:pt x="4719" y="6243"/>
                    <a:pt x="4865" y="6315"/>
                    <a:pt x="5012" y="6315"/>
                  </a:cubicBezTo>
                  <a:cubicBezTo>
                    <a:pt x="5095" y="6315"/>
                    <a:pt x="5178" y="6293"/>
                    <a:pt x="5251" y="6246"/>
                  </a:cubicBezTo>
                  <a:cubicBezTo>
                    <a:pt x="5465" y="6116"/>
                    <a:pt x="5520" y="5838"/>
                    <a:pt x="5390" y="5624"/>
                  </a:cubicBezTo>
                  <a:lnTo>
                    <a:pt x="5121" y="5216"/>
                  </a:lnTo>
                  <a:cubicBezTo>
                    <a:pt x="5390" y="4957"/>
                    <a:pt x="5604" y="4660"/>
                    <a:pt x="5734" y="4326"/>
                  </a:cubicBezTo>
                  <a:lnTo>
                    <a:pt x="6216" y="4437"/>
                  </a:lnTo>
                  <a:cubicBezTo>
                    <a:pt x="6246" y="4443"/>
                    <a:pt x="6275" y="4445"/>
                    <a:pt x="6305" y="4445"/>
                  </a:cubicBezTo>
                  <a:cubicBezTo>
                    <a:pt x="6514" y="4445"/>
                    <a:pt x="6705" y="4305"/>
                    <a:pt x="6754" y="4094"/>
                  </a:cubicBezTo>
                  <a:cubicBezTo>
                    <a:pt x="6800" y="3853"/>
                    <a:pt x="6652" y="3611"/>
                    <a:pt x="6411" y="3556"/>
                  </a:cubicBezTo>
                  <a:lnTo>
                    <a:pt x="5928" y="3454"/>
                  </a:lnTo>
                  <a:cubicBezTo>
                    <a:pt x="5938" y="3101"/>
                    <a:pt x="5882" y="2739"/>
                    <a:pt x="5734" y="2396"/>
                  </a:cubicBezTo>
                  <a:lnTo>
                    <a:pt x="6151" y="2127"/>
                  </a:lnTo>
                  <a:cubicBezTo>
                    <a:pt x="6355" y="1997"/>
                    <a:pt x="6420" y="1719"/>
                    <a:pt x="6290" y="1515"/>
                  </a:cubicBezTo>
                  <a:cubicBezTo>
                    <a:pt x="6201" y="1378"/>
                    <a:pt x="6055" y="1306"/>
                    <a:pt x="5908" y="1306"/>
                  </a:cubicBezTo>
                  <a:cubicBezTo>
                    <a:pt x="5825" y="1306"/>
                    <a:pt x="5742" y="1329"/>
                    <a:pt x="5669" y="1376"/>
                  </a:cubicBezTo>
                  <a:lnTo>
                    <a:pt x="5251" y="1635"/>
                  </a:lnTo>
                  <a:cubicBezTo>
                    <a:pt x="5001" y="1366"/>
                    <a:pt x="4704" y="1162"/>
                    <a:pt x="4370" y="1023"/>
                  </a:cubicBezTo>
                  <a:lnTo>
                    <a:pt x="4472" y="550"/>
                  </a:lnTo>
                  <a:cubicBezTo>
                    <a:pt x="4528" y="300"/>
                    <a:pt x="4370" y="68"/>
                    <a:pt x="4129" y="12"/>
                  </a:cubicBezTo>
                  <a:cubicBezTo>
                    <a:pt x="4096" y="5"/>
                    <a:pt x="4063" y="1"/>
                    <a:pt x="4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765629628" name="Google Shape;1604;p30"/>
            <p:cNvSpPr/>
            <p:nvPr/>
          </p:nvSpPr>
          <p:spPr bwMode="auto">
            <a:xfrm>
              <a:off x="6711472" y="2365862"/>
              <a:ext cx="348638" cy="345549"/>
            </a:xfrm>
            <a:custGeom>
              <a:avLst/>
              <a:gdLst/>
              <a:ahLst/>
              <a:cxnLst/>
              <a:rect l="l" t="t" r="r" b="b"/>
              <a:pathLst>
                <a:path w="6884" h="6823" extrusionOk="0">
                  <a:moveTo>
                    <a:pt x="3453" y="1632"/>
                  </a:moveTo>
                  <a:cubicBezTo>
                    <a:pt x="3582" y="1632"/>
                    <a:pt x="3712" y="1646"/>
                    <a:pt x="3841" y="1674"/>
                  </a:cubicBezTo>
                  <a:cubicBezTo>
                    <a:pt x="4304" y="1776"/>
                    <a:pt x="4694" y="2055"/>
                    <a:pt x="4954" y="2453"/>
                  </a:cubicBezTo>
                  <a:cubicBezTo>
                    <a:pt x="5214" y="2852"/>
                    <a:pt x="5297" y="3325"/>
                    <a:pt x="5195" y="3789"/>
                  </a:cubicBezTo>
                  <a:cubicBezTo>
                    <a:pt x="5093" y="4253"/>
                    <a:pt x="4815" y="4652"/>
                    <a:pt x="4416" y="4902"/>
                  </a:cubicBezTo>
                  <a:cubicBezTo>
                    <a:pt x="4117" y="5094"/>
                    <a:pt x="3782" y="5186"/>
                    <a:pt x="3450" y="5186"/>
                  </a:cubicBezTo>
                  <a:cubicBezTo>
                    <a:pt x="2866" y="5186"/>
                    <a:pt x="2295" y="4901"/>
                    <a:pt x="1957" y="4374"/>
                  </a:cubicBezTo>
                  <a:cubicBezTo>
                    <a:pt x="1429" y="3548"/>
                    <a:pt x="1670" y="2444"/>
                    <a:pt x="2495" y="1915"/>
                  </a:cubicBezTo>
                  <a:cubicBezTo>
                    <a:pt x="2784" y="1728"/>
                    <a:pt x="3116" y="1632"/>
                    <a:pt x="3453" y="1632"/>
                  </a:cubicBezTo>
                  <a:close/>
                  <a:moveTo>
                    <a:pt x="3449" y="1526"/>
                  </a:moveTo>
                  <a:cubicBezTo>
                    <a:pt x="3095" y="1526"/>
                    <a:pt x="2748" y="1628"/>
                    <a:pt x="2440" y="1823"/>
                  </a:cubicBezTo>
                  <a:cubicBezTo>
                    <a:pt x="1568" y="2389"/>
                    <a:pt x="1308" y="3557"/>
                    <a:pt x="1874" y="4429"/>
                  </a:cubicBezTo>
                  <a:cubicBezTo>
                    <a:pt x="2236" y="4986"/>
                    <a:pt x="2839" y="5292"/>
                    <a:pt x="3460" y="5292"/>
                  </a:cubicBezTo>
                  <a:cubicBezTo>
                    <a:pt x="3803" y="5292"/>
                    <a:pt x="4156" y="5199"/>
                    <a:pt x="4471" y="4995"/>
                  </a:cubicBezTo>
                  <a:cubicBezTo>
                    <a:pt x="4898" y="4726"/>
                    <a:pt x="5186" y="4300"/>
                    <a:pt x="5297" y="3808"/>
                  </a:cubicBezTo>
                  <a:cubicBezTo>
                    <a:pt x="5399" y="3316"/>
                    <a:pt x="5316" y="2815"/>
                    <a:pt x="5037" y="2389"/>
                  </a:cubicBezTo>
                  <a:cubicBezTo>
                    <a:pt x="4768" y="1971"/>
                    <a:pt x="4351" y="1674"/>
                    <a:pt x="3859" y="1572"/>
                  </a:cubicBezTo>
                  <a:cubicBezTo>
                    <a:pt x="3722" y="1541"/>
                    <a:pt x="3585" y="1526"/>
                    <a:pt x="3449" y="1526"/>
                  </a:cubicBezTo>
                  <a:close/>
                  <a:moveTo>
                    <a:pt x="4080" y="103"/>
                  </a:moveTo>
                  <a:cubicBezTo>
                    <a:pt x="4111" y="103"/>
                    <a:pt x="4143" y="107"/>
                    <a:pt x="4175" y="116"/>
                  </a:cubicBezTo>
                  <a:cubicBezTo>
                    <a:pt x="4388" y="162"/>
                    <a:pt x="4527" y="375"/>
                    <a:pt x="4481" y="589"/>
                  </a:cubicBezTo>
                  <a:lnTo>
                    <a:pt x="4379" y="1062"/>
                  </a:lnTo>
                  <a:cubicBezTo>
                    <a:pt x="4369" y="1090"/>
                    <a:pt x="4388" y="1118"/>
                    <a:pt x="4406" y="1127"/>
                  </a:cubicBezTo>
                  <a:cubicBezTo>
                    <a:pt x="4740" y="1257"/>
                    <a:pt x="5028" y="1461"/>
                    <a:pt x="5269" y="1721"/>
                  </a:cubicBezTo>
                  <a:cubicBezTo>
                    <a:pt x="5281" y="1732"/>
                    <a:pt x="5296" y="1740"/>
                    <a:pt x="5310" y="1740"/>
                  </a:cubicBezTo>
                  <a:cubicBezTo>
                    <a:pt x="5319" y="1740"/>
                    <a:pt x="5327" y="1737"/>
                    <a:pt x="5334" y="1730"/>
                  </a:cubicBezTo>
                  <a:lnTo>
                    <a:pt x="5752" y="1470"/>
                  </a:lnTo>
                  <a:cubicBezTo>
                    <a:pt x="5818" y="1427"/>
                    <a:pt x="5892" y="1406"/>
                    <a:pt x="5965" y="1406"/>
                  </a:cubicBezTo>
                  <a:cubicBezTo>
                    <a:pt x="6095" y="1406"/>
                    <a:pt x="6222" y="1472"/>
                    <a:pt x="6299" y="1591"/>
                  </a:cubicBezTo>
                  <a:cubicBezTo>
                    <a:pt x="6419" y="1776"/>
                    <a:pt x="6364" y="2017"/>
                    <a:pt x="6178" y="2138"/>
                  </a:cubicBezTo>
                  <a:lnTo>
                    <a:pt x="5770" y="2398"/>
                  </a:lnTo>
                  <a:cubicBezTo>
                    <a:pt x="5742" y="2416"/>
                    <a:pt x="5742" y="2444"/>
                    <a:pt x="5752" y="2463"/>
                  </a:cubicBezTo>
                  <a:cubicBezTo>
                    <a:pt x="5881" y="2797"/>
                    <a:pt x="5946" y="3140"/>
                    <a:pt x="5937" y="3502"/>
                  </a:cubicBezTo>
                  <a:cubicBezTo>
                    <a:pt x="5928" y="3530"/>
                    <a:pt x="5946" y="3548"/>
                    <a:pt x="5974" y="3557"/>
                  </a:cubicBezTo>
                  <a:lnTo>
                    <a:pt x="6457" y="3659"/>
                  </a:lnTo>
                  <a:cubicBezTo>
                    <a:pt x="6559" y="3678"/>
                    <a:pt x="6642" y="3743"/>
                    <a:pt x="6698" y="3836"/>
                  </a:cubicBezTo>
                  <a:cubicBezTo>
                    <a:pt x="6763" y="3919"/>
                    <a:pt x="6781" y="4030"/>
                    <a:pt x="6753" y="4133"/>
                  </a:cubicBezTo>
                  <a:cubicBezTo>
                    <a:pt x="6713" y="4317"/>
                    <a:pt x="6549" y="4439"/>
                    <a:pt x="6367" y="4439"/>
                  </a:cubicBezTo>
                  <a:cubicBezTo>
                    <a:pt x="6339" y="4439"/>
                    <a:pt x="6309" y="4436"/>
                    <a:pt x="6280" y="4429"/>
                  </a:cubicBezTo>
                  <a:lnTo>
                    <a:pt x="5807" y="4327"/>
                  </a:lnTo>
                  <a:cubicBezTo>
                    <a:pt x="5779" y="4327"/>
                    <a:pt x="5752" y="4337"/>
                    <a:pt x="5742" y="4364"/>
                  </a:cubicBezTo>
                  <a:cubicBezTo>
                    <a:pt x="5603" y="4689"/>
                    <a:pt x="5408" y="4986"/>
                    <a:pt x="5139" y="5227"/>
                  </a:cubicBezTo>
                  <a:cubicBezTo>
                    <a:pt x="5121" y="5246"/>
                    <a:pt x="5121" y="5274"/>
                    <a:pt x="5139" y="5292"/>
                  </a:cubicBezTo>
                  <a:lnTo>
                    <a:pt x="5399" y="5700"/>
                  </a:lnTo>
                  <a:cubicBezTo>
                    <a:pt x="5455" y="5793"/>
                    <a:pt x="5473" y="5895"/>
                    <a:pt x="5455" y="6006"/>
                  </a:cubicBezTo>
                  <a:cubicBezTo>
                    <a:pt x="5427" y="6108"/>
                    <a:pt x="5371" y="6192"/>
                    <a:pt x="5278" y="6248"/>
                  </a:cubicBezTo>
                  <a:cubicBezTo>
                    <a:pt x="5211" y="6288"/>
                    <a:pt x="5138" y="6314"/>
                    <a:pt x="5063" y="6314"/>
                  </a:cubicBezTo>
                  <a:cubicBezTo>
                    <a:pt x="5036" y="6314"/>
                    <a:pt x="5009" y="6311"/>
                    <a:pt x="4982" y="6303"/>
                  </a:cubicBezTo>
                  <a:cubicBezTo>
                    <a:pt x="4880" y="6285"/>
                    <a:pt x="4787" y="6220"/>
                    <a:pt x="4731" y="6127"/>
                  </a:cubicBezTo>
                  <a:lnTo>
                    <a:pt x="4462" y="5719"/>
                  </a:lnTo>
                  <a:cubicBezTo>
                    <a:pt x="4455" y="5705"/>
                    <a:pt x="4439" y="5697"/>
                    <a:pt x="4423" y="5697"/>
                  </a:cubicBezTo>
                  <a:cubicBezTo>
                    <a:pt x="4417" y="5697"/>
                    <a:pt x="4411" y="5698"/>
                    <a:pt x="4406" y="5700"/>
                  </a:cubicBezTo>
                  <a:cubicBezTo>
                    <a:pt x="4096" y="5830"/>
                    <a:pt x="3770" y="5887"/>
                    <a:pt x="3442" y="5887"/>
                  </a:cubicBezTo>
                  <a:cubicBezTo>
                    <a:pt x="3417" y="5887"/>
                    <a:pt x="3392" y="5886"/>
                    <a:pt x="3367" y="5886"/>
                  </a:cubicBezTo>
                  <a:cubicBezTo>
                    <a:pt x="3340" y="5886"/>
                    <a:pt x="3321" y="5904"/>
                    <a:pt x="3312" y="5923"/>
                  </a:cubicBezTo>
                  <a:lnTo>
                    <a:pt x="3210" y="6405"/>
                  </a:lnTo>
                  <a:cubicBezTo>
                    <a:pt x="3182" y="6507"/>
                    <a:pt x="3126" y="6600"/>
                    <a:pt x="3033" y="6656"/>
                  </a:cubicBezTo>
                  <a:cubicBezTo>
                    <a:pt x="2971" y="6698"/>
                    <a:pt x="2893" y="6718"/>
                    <a:pt x="2814" y="6718"/>
                  </a:cubicBezTo>
                  <a:cubicBezTo>
                    <a:pt x="2788" y="6718"/>
                    <a:pt x="2762" y="6716"/>
                    <a:pt x="2737" y="6711"/>
                  </a:cubicBezTo>
                  <a:cubicBezTo>
                    <a:pt x="2635" y="6684"/>
                    <a:pt x="2542" y="6619"/>
                    <a:pt x="2486" y="6535"/>
                  </a:cubicBezTo>
                  <a:cubicBezTo>
                    <a:pt x="2431" y="6442"/>
                    <a:pt x="2412" y="6340"/>
                    <a:pt x="2431" y="6229"/>
                  </a:cubicBezTo>
                  <a:lnTo>
                    <a:pt x="2542" y="5756"/>
                  </a:lnTo>
                  <a:cubicBezTo>
                    <a:pt x="2542" y="5728"/>
                    <a:pt x="2533" y="5700"/>
                    <a:pt x="2505" y="5700"/>
                  </a:cubicBezTo>
                  <a:cubicBezTo>
                    <a:pt x="2171" y="5561"/>
                    <a:pt x="1883" y="5357"/>
                    <a:pt x="1642" y="5097"/>
                  </a:cubicBezTo>
                  <a:cubicBezTo>
                    <a:pt x="1633" y="5088"/>
                    <a:pt x="1614" y="5079"/>
                    <a:pt x="1605" y="5079"/>
                  </a:cubicBezTo>
                  <a:cubicBezTo>
                    <a:pt x="1596" y="5079"/>
                    <a:pt x="1586" y="5079"/>
                    <a:pt x="1577" y="5088"/>
                  </a:cubicBezTo>
                  <a:lnTo>
                    <a:pt x="1169" y="5348"/>
                  </a:lnTo>
                  <a:cubicBezTo>
                    <a:pt x="1102" y="5391"/>
                    <a:pt x="1027" y="5412"/>
                    <a:pt x="953" y="5412"/>
                  </a:cubicBezTo>
                  <a:cubicBezTo>
                    <a:pt x="820" y="5412"/>
                    <a:pt x="690" y="5346"/>
                    <a:pt x="612" y="5227"/>
                  </a:cubicBezTo>
                  <a:cubicBezTo>
                    <a:pt x="501" y="5051"/>
                    <a:pt x="547" y="4800"/>
                    <a:pt x="733" y="4680"/>
                  </a:cubicBezTo>
                  <a:lnTo>
                    <a:pt x="1150" y="4420"/>
                  </a:lnTo>
                  <a:cubicBezTo>
                    <a:pt x="1169" y="4402"/>
                    <a:pt x="1178" y="4374"/>
                    <a:pt x="1169" y="4355"/>
                  </a:cubicBezTo>
                  <a:cubicBezTo>
                    <a:pt x="1030" y="4021"/>
                    <a:pt x="974" y="3678"/>
                    <a:pt x="983" y="3316"/>
                  </a:cubicBezTo>
                  <a:cubicBezTo>
                    <a:pt x="983" y="3298"/>
                    <a:pt x="965" y="3270"/>
                    <a:pt x="946" y="3270"/>
                  </a:cubicBezTo>
                  <a:lnTo>
                    <a:pt x="464" y="3158"/>
                  </a:lnTo>
                  <a:cubicBezTo>
                    <a:pt x="250" y="3112"/>
                    <a:pt x="111" y="2899"/>
                    <a:pt x="158" y="2685"/>
                  </a:cubicBezTo>
                  <a:cubicBezTo>
                    <a:pt x="198" y="2501"/>
                    <a:pt x="362" y="2379"/>
                    <a:pt x="544" y="2379"/>
                  </a:cubicBezTo>
                  <a:cubicBezTo>
                    <a:pt x="573" y="2379"/>
                    <a:pt x="602" y="2382"/>
                    <a:pt x="631" y="2389"/>
                  </a:cubicBezTo>
                  <a:lnTo>
                    <a:pt x="1113" y="2491"/>
                  </a:lnTo>
                  <a:cubicBezTo>
                    <a:pt x="1132" y="2491"/>
                    <a:pt x="1160" y="2481"/>
                    <a:pt x="1169" y="2463"/>
                  </a:cubicBezTo>
                  <a:cubicBezTo>
                    <a:pt x="1308" y="2129"/>
                    <a:pt x="1512" y="1841"/>
                    <a:pt x="1772" y="1591"/>
                  </a:cubicBezTo>
                  <a:cubicBezTo>
                    <a:pt x="1790" y="1581"/>
                    <a:pt x="1790" y="1554"/>
                    <a:pt x="1781" y="1526"/>
                  </a:cubicBezTo>
                  <a:lnTo>
                    <a:pt x="1512" y="1118"/>
                  </a:lnTo>
                  <a:cubicBezTo>
                    <a:pt x="1401" y="932"/>
                    <a:pt x="1447" y="682"/>
                    <a:pt x="1633" y="570"/>
                  </a:cubicBezTo>
                  <a:cubicBezTo>
                    <a:pt x="1702" y="529"/>
                    <a:pt x="1777" y="508"/>
                    <a:pt x="1853" y="508"/>
                  </a:cubicBezTo>
                  <a:cubicBezTo>
                    <a:pt x="1879" y="508"/>
                    <a:pt x="1904" y="510"/>
                    <a:pt x="1930" y="515"/>
                  </a:cubicBezTo>
                  <a:cubicBezTo>
                    <a:pt x="2041" y="533"/>
                    <a:pt x="2124" y="598"/>
                    <a:pt x="2180" y="691"/>
                  </a:cubicBezTo>
                  <a:lnTo>
                    <a:pt x="2449" y="1099"/>
                  </a:lnTo>
                  <a:cubicBezTo>
                    <a:pt x="2456" y="1113"/>
                    <a:pt x="2473" y="1121"/>
                    <a:pt x="2492" y="1121"/>
                  </a:cubicBezTo>
                  <a:cubicBezTo>
                    <a:pt x="2499" y="1121"/>
                    <a:pt x="2507" y="1120"/>
                    <a:pt x="2514" y="1118"/>
                  </a:cubicBezTo>
                  <a:cubicBezTo>
                    <a:pt x="2818" y="996"/>
                    <a:pt x="3147" y="931"/>
                    <a:pt x="3477" y="931"/>
                  </a:cubicBezTo>
                  <a:cubicBezTo>
                    <a:pt x="3499" y="931"/>
                    <a:pt x="3522" y="931"/>
                    <a:pt x="3544" y="932"/>
                  </a:cubicBezTo>
                  <a:cubicBezTo>
                    <a:pt x="3549" y="934"/>
                    <a:pt x="3553" y="934"/>
                    <a:pt x="3558" y="934"/>
                  </a:cubicBezTo>
                  <a:cubicBezTo>
                    <a:pt x="3578" y="934"/>
                    <a:pt x="3592" y="918"/>
                    <a:pt x="3599" y="895"/>
                  </a:cubicBezTo>
                  <a:lnTo>
                    <a:pt x="3701" y="413"/>
                  </a:lnTo>
                  <a:cubicBezTo>
                    <a:pt x="3729" y="311"/>
                    <a:pt x="3785" y="227"/>
                    <a:pt x="3878" y="162"/>
                  </a:cubicBezTo>
                  <a:cubicBezTo>
                    <a:pt x="3942" y="124"/>
                    <a:pt x="4010" y="103"/>
                    <a:pt x="4080" y="103"/>
                  </a:cubicBezTo>
                  <a:close/>
                  <a:moveTo>
                    <a:pt x="4086" y="0"/>
                  </a:moveTo>
                  <a:cubicBezTo>
                    <a:pt x="3855" y="0"/>
                    <a:pt x="3655" y="163"/>
                    <a:pt x="3599" y="394"/>
                  </a:cubicBezTo>
                  <a:lnTo>
                    <a:pt x="3507" y="830"/>
                  </a:lnTo>
                  <a:cubicBezTo>
                    <a:pt x="3485" y="829"/>
                    <a:pt x="3463" y="829"/>
                    <a:pt x="3442" y="829"/>
                  </a:cubicBezTo>
                  <a:cubicBezTo>
                    <a:pt x="3121" y="829"/>
                    <a:pt x="2810" y="893"/>
                    <a:pt x="2514" y="1006"/>
                  </a:cubicBezTo>
                  <a:lnTo>
                    <a:pt x="2273" y="635"/>
                  </a:lnTo>
                  <a:cubicBezTo>
                    <a:pt x="2199" y="524"/>
                    <a:pt x="2087" y="440"/>
                    <a:pt x="1957" y="413"/>
                  </a:cubicBezTo>
                  <a:cubicBezTo>
                    <a:pt x="1923" y="405"/>
                    <a:pt x="1889" y="402"/>
                    <a:pt x="1854" y="402"/>
                  </a:cubicBezTo>
                  <a:cubicBezTo>
                    <a:pt x="1757" y="402"/>
                    <a:pt x="1659" y="430"/>
                    <a:pt x="1577" y="478"/>
                  </a:cubicBezTo>
                  <a:cubicBezTo>
                    <a:pt x="1345" y="626"/>
                    <a:pt x="1280" y="941"/>
                    <a:pt x="1429" y="1173"/>
                  </a:cubicBezTo>
                  <a:lnTo>
                    <a:pt x="1670" y="1554"/>
                  </a:lnTo>
                  <a:cubicBezTo>
                    <a:pt x="1419" y="1786"/>
                    <a:pt x="1225" y="2064"/>
                    <a:pt x="1095" y="2379"/>
                  </a:cubicBezTo>
                  <a:lnTo>
                    <a:pt x="659" y="2286"/>
                  </a:lnTo>
                  <a:cubicBezTo>
                    <a:pt x="619" y="2277"/>
                    <a:pt x="581" y="2273"/>
                    <a:pt x="542" y="2273"/>
                  </a:cubicBezTo>
                  <a:cubicBezTo>
                    <a:pt x="309" y="2273"/>
                    <a:pt x="103" y="2436"/>
                    <a:pt x="56" y="2667"/>
                  </a:cubicBezTo>
                  <a:cubicBezTo>
                    <a:pt x="0" y="2936"/>
                    <a:pt x="167" y="3205"/>
                    <a:pt x="436" y="3261"/>
                  </a:cubicBezTo>
                  <a:lnTo>
                    <a:pt x="872" y="3363"/>
                  </a:lnTo>
                  <a:cubicBezTo>
                    <a:pt x="872" y="3706"/>
                    <a:pt x="928" y="4040"/>
                    <a:pt x="1058" y="4355"/>
                  </a:cubicBezTo>
                  <a:lnTo>
                    <a:pt x="677" y="4596"/>
                  </a:lnTo>
                  <a:cubicBezTo>
                    <a:pt x="445" y="4745"/>
                    <a:pt x="380" y="5051"/>
                    <a:pt x="529" y="5292"/>
                  </a:cubicBezTo>
                  <a:cubicBezTo>
                    <a:pt x="623" y="5440"/>
                    <a:pt x="782" y="5520"/>
                    <a:pt x="945" y="5520"/>
                  </a:cubicBezTo>
                  <a:cubicBezTo>
                    <a:pt x="1038" y="5520"/>
                    <a:pt x="1131" y="5494"/>
                    <a:pt x="1215" y="5441"/>
                  </a:cubicBezTo>
                  <a:lnTo>
                    <a:pt x="1596" y="5199"/>
                  </a:lnTo>
                  <a:cubicBezTo>
                    <a:pt x="1837" y="5441"/>
                    <a:pt x="2115" y="5635"/>
                    <a:pt x="2431" y="5774"/>
                  </a:cubicBezTo>
                  <a:lnTo>
                    <a:pt x="2328" y="6210"/>
                  </a:lnTo>
                  <a:cubicBezTo>
                    <a:pt x="2301" y="6340"/>
                    <a:pt x="2328" y="6480"/>
                    <a:pt x="2403" y="6591"/>
                  </a:cubicBezTo>
                  <a:cubicBezTo>
                    <a:pt x="2468" y="6702"/>
                    <a:pt x="2579" y="6776"/>
                    <a:pt x="2718" y="6804"/>
                  </a:cubicBezTo>
                  <a:cubicBezTo>
                    <a:pt x="2746" y="6813"/>
                    <a:pt x="2783" y="6823"/>
                    <a:pt x="2820" y="6823"/>
                  </a:cubicBezTo>
                  <a:cubicBezTo>
                    <a:pt x="3052" y="6823"/>
                    <a:pt x="3256" y="6656"/>
                    <a:pt x="3312" y="6424"/>
                  </a:cubicBezTo>
                  <a:lnTo>
                    <a:pt x="3405" y="5988"/>
                  </a:lnTo>
                  <a:cubicBezTo>
                    <a:pt x="3429" y="5989"/>
                    <a:pt x="3453" y="5989"/>
                    <a:pt x="3478" y="5989"/>
                  </a:cubicBezTo>
                  <a:cubicBezTo>
                    <a:pt x="3795" y="5989"/>
                    <a:pt x="4104" y="5932"/>
                    <a:pt x="4397" y="5812"/>
                  </a:cubicBezTo>
                  <a:lnTo>
                    <a:pt x="4638" y="6192"/>
                  </a:lnTo>
                  <a:cubicBezTo>
                    <a:pt x="4713" y="6303"/>
                    <a:pt x="4824" y="6377"/>
                    <a:pt x="4954" y="6405"/>
                  </a:cubicBezTo>
                  <a:cubicBezTo>
                    <a:pt x="4992" y="6413"/>
                    <a:pt x="5030" y="6418"/>
                    <a:pt x="5069" y="6418"/>
                  </a:cubicBezTo>
                  <a:cubicBezTo>
                    <a:pt x="5162" y="6418"/>
                    <a:pt x="5255" y="6393"/>
                    <a:pt x="5334" y="6340"/>
                  </a:cubicBezTo>
                  <a:cubicBezTo>
                    <a:pt x="5445" y="6266"/>
                    <a:pt x="5520" y="6155"/>
                    <a:pt x="5557" y="6025"/>
                  </a:cubicBezTo>
                  <a:cubicBezTo>
                    <a:pt x="5585" y="5895"/>
                    <a:pt x="5557" y="5756"/>
                    <a:pt x="5483" y="5645"/>
                  </a:cubicBezTo>
                  <a:lnTo>
                    <a:pt x="5241" y="5274"/>
                  </a:lnTo>
                  <a:cubicBezTo>
                    <a:pt x="5492" y="5032"/>
                    <a:pt x="5687" y="4754"/>
                    <a:pt x="5826" y="4439"/>
                  </a:cubicBezTo>
                  <a:lnTo>
                    <a:pt x="6262" y="4531"/>
                  </a:lnTo>
                  <a:cubicBezTo>
                    <a:pt x="6300" y="4541"/>
                    <a:pt x="6337" y="4545"/>
                    <a:pt x="6375" y="4545"/>
                  </a:cubicBezTo>
                  <a:cubicBezTo>
                    <a:pt x="6602" y="4545"/>
                    <a:pt x="6808" y="4382"/>
                    <a:pt x="6855" y="4151"/>
                  </a:cubicBezTo>
                  <a:cubicBezTo>
                    <a:pt x="6883" y="4021"/>
                    <a:pt x="6865" y="3891"/>
                    <a:pt x="6791" y="3771"/>
                  </a:cubicBezTo>
                  <a:cubicBezTo>
                    <a:pt x="6716" y="3659"/>
                    <a:pt x="6605" y="3585"/>
                    <a:pt x="6475" y="3557"/>
                  </a:cubicBezTo>
                  <a:lnTo>
                    <a:pt x="6039" y="3465"/>
                  </a:lnTo>
                  <a:cubicBezTo>
                    <a:pt x="6048" y="3121"/>
                    <a:pt x="5983" y="2787"/>
                    <a:pt x="5863" y="2463"/>
                  </a:cubicBezTo>
                  <a:lnTo>
                    <a:pt x="6234" y="2222"/>
                  </a:lnTo>
                  <a:cubicBezTo>
                    <a:pt x="6466" y="2073"/>
                    <a:pt x="6531" y="1767"/>
                    <a:pt x="6382" y="1535"/>
                  </a:cubicBezTo>
                  <a:cubicBezTo>
                    <a:pt x="6286" y="1385"/>
                    <a:pt x="6123" y="1301"/>
                    <a:pt x="5958" y="1301"/>
                  </a:cubicBezTo>
                  <a:cubicBezTo>
                    <a:pt x="5868" y="1301"/>
                    <a:pt x="5777" y="1325"/>
                    <a:pt x="5696" y="1377"/>
                  </a:cubicBezTo>
                  <a:lnTo>
                    <a:pt x="5316" y="1619"/>
                  </a:lnTo>
                  <a:cubicBezTo>
                    <a:pt x="5084" y="1377"/>
                    <a:pt x="4805" y="1183"/>
                    <a:pt x="4490" y="1043"/>
                  </a:cubicBezTo>
                  <a:lnTo>
                    <a:pt x="4583" y="607"/>
                  </a:lnTo>
                  <a:cubicBezTo>
                    <a:pt x="4638" y="338"/>
                    <a:pt x="4471" y="69"/>
                    <a:pt x="4202" y="14"/>
                  </a:cubicBezTo>
                  <a:cubicBezTo>
                    <a:pt x="4163" y="5"/>
                    <a:pt x="4124" y="0"/>
                    <a:pt x="4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35245252" name="Google Shape;1605;p30"/>
            <p:cNvSpPr/>
            <p:nvPr/>
          </p:nvSpPr>
          <p:spPr bwMode="auto">
            <a:xfrm>
              <a:off x="6650394" y="2651905"/>
              <a:ext cx="191691" cy="189461"/>
            </a:xfrm>
            <a:custGeom>
              <a:avLst/>
              <a:gdLst/>
              <a:ahLst/>
              <a:cxnLst/>
              <a:rect l="l" t="t" r="r" b="b"/>
              <a:pathLst>
                <a:path w="3785" h="3741" extrusionOk="0">
                  <a:moveTo>
                    <a:pt x="1898" y="852"/>
                  </a:moveTo>
                  <a:cubicBezTo>
                    <a:pt x="2084" y="852"/>
                    <a:pt x="2272" y="902"/>
                    <a:pt x="2440" y="1008"/>
                  </a:cubicBezTo>
                  <a:cubicBezTo>
                    <a:pt x="2913" y="1314"/>
                    <a:pt x="3052" y="1945"/>
                    <a:pt x="2755" y="2418"/>
                  </a:cubicBezTo>
                  <a:cubicBezTo>
                    <a:pt x="2558" y="2723"/>
                    <a:pt x="2225" y="2889"/>
                    <a:pt x="1887" y="2889"/>
                  </a:cubicBezTo>
                  <a:cubicBezTo>
                    <a:pt x="1701" y="2889"/>
                    <a:pt x="1513" y="2839"/>
                    <a:pt x="1345" y="2733"/>
                  </a:cubicBezTo>
                  <a:cubicBezTo>
                    <a:pt x="872" y="2427"/>
                    <a:pt x="733" y="1796"/>
                    <a:pt x="1030" y="1323"/>
                  </a:cubicBezTo>
                  <a:cubicBezTo>
                    <a:pt x="1227" y="1018"/>
                    <a:pt x="1560" y="852"/>
                    <a:pt x="1898" y="852"/>
                  </a:cubicBezTo>
                  <a:close/>
                  <a:moveTo>
                    <a:pt x="1528" y="1"/>
                  </a:moveTo>
                  <a:cubicBezTo>
                    <a:pt x="1511" y="1"/>
                    <a:pt x="1493" y="2"/>
                    <a:pt x="1475" y="6"/>
                  </a:cubicBezTo>
                  <a:cubicBezTo>
                    <a:pt x="1345" y="34"/>
                    <a:pt x="1262" y="173"/>
                    <a:pt x="1289" y="303"/>
                  </a:cubicBezTo>
                  <a:lnTo>
                    <a:pt x="1345" y="572"/>
                  </a:lnTo>
                  <a:cubicBezTo>
                    <a:pt x="1169" y="646"/>
                    <a:pt x="993" y="767"/>
                    <a:pt x="853" y="915"/>
                  </a:cubicBezTo>
                  <a:lnTo>
                    <a:pt x="631" y="767"/>
                  </a:lnTo>
                  <a:cubicBezTo>
                    <a:pt x="588" y="740"/>
                    <a:pt x="541" y="728"/>
                    <a:pt x="494" y="728"/>
                  </a:cubicBezTo>
                  <a:cubicBezTo>
                    <a:pt x="409" y="728"/>
                    <a:pt x="326" y="769"/>
                    <a:pt x="278" y="841"/>
                  </a:cubicBezTo>
                  <a:cubicBezTo>
                    <a:pt x="204" y="961"/>
                    <a:pt x="241" y="1119"/>
                    <a:pt x="362" y="1193"/>
                  </a:cubicBezTo>
                  <a:lnTo>
                    <a:pt x="584" y="1332"/>
                  </a:lnTo>
                  <a:cubicBezTo>
                    <a:pt x="510" y="1527"/>
                    <a:pt x="473" y="1731"/>
                    <a:pt x="482" y="1926"/>
                  </a:cubicBezTo>
                  <a:lnTo>
                    <a:pt x="213" y="1982"/>
                  </a:lnTo>
                  <a:cubicBezTo>
                    <a:pt x="84" y="2019"/>
                    <a:pt x="0" y="2149"/>
                    <a:pt x="28" y="2288"/>
                  </a:cubicBezTo>
                  <a:cubicBezTo>
                    <a:pt x="52" y="2401"/>
                    <a:pt x="161" y="2479"/>
                    <a:pt x="274" y="2479"/>
                  </a:cubicBezTo>
                  <a:cubicBezTo>
                    <a:pt x="291" y="2479"/>
                    <a:pt x="308" y="2477"/>
                    <a:pt x="325" y="2473"/>
                  </a:cubicBezTo>
                  <a:lnTo>
                    <a:pt x="594" y="2418"/>
                  </a:lnTo>
                  <a:cubicBezTo>
                    <a:pt x="668" y="2594"/>
                    <a:pt x="779" y="2770"/>
                    <a:pt x="937" y="2909"/>
                  </a:cubicBezTo>
                  <a:lnTo>
                    <a:pt x="789" y="3132"/>
                  </a:lnTo>
                  <a:cubicBezTo>
                    <a:pt x="714" y="3253"/>
                    <a:pt x="751" y="3410"/>
                    <a:pt x="863" y="3485"/>
                  </a:cubicBezTo>
                  <a:cubicBezTo>
                    <a:pt x="905" y="3510"/>
                    <a:pt x="950" y="3523"/>
                    <a:pt x="995" y="3523"/>
                  </a:cubicBezTo>
                  <a:cubicBezTo>
                    <a:pt x="1078" y="3523"/>
                    <a:pt x="1158" y="3480"/>
                    <a:pt x="1206" y="3401"/>
                  </a:cubicBezTo>
                  <a:lnTo>
                    <a:pt x="1354" y="3179"/>
                  </a:lnTo>
                  <a:cubicBezTo>
                    <a:pt x="1530" y="3245"/>
                    <a:pt x="1712" y="3282"/>
                    <a:pt x="1889" y="3282"/>
                  </a:cubicBezTo>
                  <a:cubicBezTo>
                    <a:pt x="1909" y="3282"/>
                    <a:pt x="1928" y="3281"/>
                    <a:pt x="1948" y="3281"/>
                  </a:cubicBezTo>
                  <a:lnTo>
                    <a:pt x="2004" y="3550"/>
                  </a:lnTo>
                  <a:cubicBezTo>
                    <a:pt x="2036" y="3663"/>
                    <a:pt x="2139" y="3740"/>
                    <a:pt x="2250" y="3740"/>
                  </a:cubicBezTo>
                  <a:cubicBezTo>
                    <a:pt x="2267" y="3740"/>
                    <a:pt x="2284" y="3739"/>
                    <a:pt x="2301" y="3735"/>
                  </a:cubicBezTo>
                  <a:cubicBezTo>
                    <a:pt x="2440" y="3707"/>
                    <a:pt x="2523" y="3568"/>
                    <a:pt x="2495" y="3438"/>
                  </a:cubicBezTo>
                  <a:lnTo>
                    <a:pt x="2440" y="3169"/>
                  </a:lnTo>
                  <a:cubicBezTo>
                    <a:pt x="2616" y="3095"/>
                    <a:pt x="2783" y="2984"/>
                    <a:pt x="2922" y="2826"/>
                  </a:cubicBezTo>
                  <a:lnTo>
                    <a:pt x="3154" y="2974"/>
                  </a:lnTo>
                  <a:cubicBezTo>
                    <a:pt x="3197" y="3001"/>
                    <a:pt x="3243" y="3013"/>
                    <a:pt x="3288" y="3013"/>
                  </a:cubicBezTo>
                  <a:cubicBezTo>
                    <a:pt x="3371" y="3013"/>
                    <a:pt x="3449" y="2972"/>
                    <a:pt x="3497" y="2900"/>
                  </a:cubicBezTo>
                  <a:cubicBezTo>
                    <a:pt x="3572" y="2780"/>
                    <a:pt x="3544" y="2631"/>
                    <a:pt x="3423" y="2557"/>
                  </a:cubicBezTo>
                  <a:lnTo>
                    <a:pt x="3191" y="2409"/>
                  </a:lnTo>
                  <a:cubicBezTo>
                    <a:pt x="3275" y="2214"/>
                    <a:pt x="3312" y="2010"/>
                    <a:pt x="3303" y="1815"/>
                  </a:cubicBezTo>
                  <a:lnTo>
                    <a:pt x="3562" y="1759"/>
                  </a:lnTo>
                  <a:cubicBezTo>
                    <a:pt x="3701" y="1722"/>
                    <a:pt x="3785" y="1592"/>
                    <a:pt x="3757" y="1462"/>
                  </a:cubicBezTo>
                  <a:cubicBezTo>
                    <a:pt x="3733" y="1341"/>
                    <a:pt x="3624" y="1262"/>
                    <a:pt x="3511" y="1262"/>
                  </a:cubicBezTo>
                  <a:cubicBezTo>
                    <a:pt x="3494" y="1262"/>
                    <a:pt x="3477" y="1264"/>
                    <a:pt x="3460" y="1268"/>
                  </a:cubicBezTo>
                  <a:lnTo>
                    <a:pt x="3191" y="1323"/>
                  </a:lnTo>
                  <a:cubicBezTo>
                    <a:pt x="3117" y="1147"/>
                    <a:pt x="2996" y="980"/>
                    <a:pt x="2848" y="841"/>
                  </a:cubicBezTo>
                  <a:lnTo>
                    <a:pt x="2996" y="609"/>
                  </a:lnTo>
                  <a:cubicBezTo>
                    <a:pt x="3071" y="488"/>
                    <a:pt x="3034" y="340"/>
                    <a:pt x="2922" y="266"/>
                  </a:cubicBezTo>
                  <a:cubicBezTo>
                    <a:pt x="2878" y="238"/>
                    <a:pt x="2828" y="225"/>
                    <a:pt x="2779" y="225"/>
                  </a:cubicBezTo>
                  <a:cubicBezTo>
                    <a:pt x="2696" y="225"/>
                    <a:pt x="2616" y="264"/>
                    <a:pt x="2570" y="340"/>
                  </a:cubicBezTo>
                  <a:lnTo>
                    <a:pt x="2431" y="572"/>
                  </a:lnTo>
                  <a:cubicBezTo>
                    <a:pt x="2255" y="497"/>
                    <a:pt x="2072" y="459"/>
                    <a:pt x="1896" y="459"/>
                  </a:cubicBezTo>
                  <a:cubicBezTo>
                    <a:pt x="1876" y="459"/>
                    <a:pt x="1856" y="460"/>
                    <a:pt x="1837" y="460"/>
                  </a:cubicBezTo>
                  <a:lnTo>
                    <a:pt x="1781" y="201"/>
                  </a:lnTo>
                  <a:cubicBezTo>
                    <a:pt x="1749" y="80"/>
                    <a:pt x="1646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19556208" name="Google Shape;1606;p30"/>
            <p:cNvSpPr/>
            <p:nvPr/>
          </p:nvSpPr>
          <p:spPr bwMode="auto">
            <a:xfrm>
              <a:off x="6647103" y="2648967"/>
              <a:ext cx="197362" cy="194931"/>
            </a:xfrm>
            <a:custGeom>
              <a:avLst/>
              <a:gdLst/>
              <a:ahLst/>
              <a:cxnLst/>
              <a:rect l="l" t="t" r="r" b="b"/>
              <a:pathLst>
                <a:path w="3897" h="3849" extrusionOk="0">
                  <a:moveTo>
                    <a:pt x="1957" y="964"/>
                  </a:moveTo>
                  <a:cubicBezTo>
                    <a:pt x="2143" y="964"/>
                    <a:pt x="2319" y="1010"/>
                    <a:pt x="2477" y="1112"/>
                  </a:cubicBezTo>
                  <a:cubicBezTo>
                    <a:pt x="2932" y="1400"/>
                    <a:pt x="3061" y="2003"/>
                    <a:pt x="2774" y="2448"/>
                  </a:cubicBezTo>
                  <a:cubicBezTo>
                    <a:pt x="2635" y="2671"/>
                    <a:pt x="2421" y="2819"/>
                    <a:pt x="2162" y="2875"/>
                  </a:cubicBezTo>
                  <a:cubicBezTo>
                    <a:pt x="2092" y="2890"/>
                    <a:pt x="2023" y="2898"/>
                    <a:pt x="1953" y="2898"/>
                  </a:cubicBezTo>
                  <a:cubicBezTo>
                    <a:pt x="1771" y="2898"/>
                    <a:pt x="1592" y="2846"/>
                    <a:pt x="1438" y="2745"/>
                  </a:cubicBezTo>
                  <a:cubicBezTo>
                    <a:pt x="1215" y="2606"/>
                    <a:pt x="1067" y="2392"/>
                    <a:pt x="1011" y="2133"/>
                  </a:cubicBezTo>
                  <a:cubicBezTo>
                    <a:pt x="956" y="1882"/>
                    <a:pt x="1002" y="1622"/>
                    <a:pt x="1141" y="1409"/>
                  </a:cubicBezTo>
                  <a:cubicBezTo>
                    <a:pt x="1280" y="1186"/>
                    <a:pt x="1494" y="1038"/>
                    <a:pt x="1744" y="982"/>
                  </a:cubicBezTo>
                  <a:cubicBezTo>
                    <a:pt x="1818" y="964"/>
                    <a:pt x="1893" y="964"/>
                    <a:pt x="1957" y="964"/>
                  </a:cubicBezTo>
                  <a:close/>
                  <a:moveTo>
                    <a:pt x="1959" y="853"/>
                  </a:moveTo>
                  <a:cubicBezTo>
                    <a:pt x="1881" y="853"/>
                    <a:pt x="1803" y="862"/>
                    <a:pt x="1726" y="880"/>
                  </a:cubicBezTo>
                  <a:cubicBezTo>
                    <a:pt x="1447" y="945"/>
                    <a:pt x="1206" y="1112"/>
                    <a:pt x="1058" y="1353"/>
                  </a:cubicBezTo>
                  <a:cubicBezTo>
                    <a:pt x="900" y="1595"/>
                    <a:pt x="844" y="1882"/>
                    <a:pt x="909" y="2160"/>
                  </a:cubicBezTo>
                  <a:cubicBezTo>
                    <a:pt x="974" y="2439"/>
                    <a:pt x="1141" y="2680"/>
                    <a:pt x="1382" y="2828"/>
                  </a:cubicBezTo>
                  <a:cubicBezTo>
                    <a:pt x="1549" y="2940"/>
                    <a:pt x="1753" y="3005"/>
                    <a:pt x="1957" y="3005"/>
                  </a:cubicBezTo>
                  <a:cubicBezTo>
                    <a:pt x="2032" y="3005"/>
                    <a:pt x="2106" y="2995"/>
                    <a:pt x="2189" y="2977"/>
                  </a:cubicBezTo>
                  <a:cubicBezTo>
                    <a:pt x="2468" y="2912"/>
                    <a:pt x="2709" y="2745"/>
                    <a:pt x="2857" y="2504"/>
                  </a:cubicBezTo>
                  <a:cubicBezTo>
                    <a:pt x="3182" y="2003"/>
                    <a:pt x="3034" y="1344"/>
                    <a:pt x="2533" y="1019"/>
                  </a:cubicBezTo>
                  <a:cubicBezTo>
                    <a:pt x="2359" y="912"/>
                    <a:pt x="2160" y="853"/>
                    <a:pt x="1959" y="853"/>
                  </a:cubicBezTo>
                  <a:close/>
                  <a:moveTo>
                    <a:pt x="1595" y="107"/>
                  </a:moveTo>
                  <a:cubicBezTo>
                    <a:pt x="1632" y="107"/>
                    <a:pt x="1672" y="117"/>
                    <a:pt x="1707" y="138"/>
                  </a:cubicBezTo>
                  <a:cubicBezTo>
                    <a:pt x="1753" y="166"/>
                    <a:pt x="1781" y="203"/>
                    <a:pt x="1791" y="259"/>
                  </a:cubicBezTo>
                  <a:lnTo>
                    <a:pt x="1855" y="565"/>
                  </a:lnTo>
                  <a:lnTo>
                    <a:pt x="1902" y="565"/>
                  </a:lnTo>
                  <a:cubicBezTo>
                    <a:pt x="2106" y="565"/>
                    <a:pt x="2291" y="593"/>
                    <a:pt x="2477" y="667"/>
                  </a:cubicBezTo>
                  <a:lnTo>
                    <a:pt x="2514" y="685"/>
                  </a:lnTo>
                  <a:lnTo>
                    <a:pt x="2681" y="416"/>
                  </a:lnTo>
                  <a:cubicBezTo>
                    <a:pt x="2709" y="370"/>
                    <a:pt x="2755" y="342"/>
                    <a:pt x="2811" y="333"/>
                  </a:cubicBezTo>
                  <a:cubicBezTo>
                    <a:pt x="2823" y="331"/>
                    <a:pt x="2835" y="329"/>
                    <a:pt x="2847" y="329"/>
                  </a:cubicBezTo>
                  <a:cubicBezTo>
                    <a:pt x="2885" y="329"/>
                    <a:pt x="2925" y="340"/>
                    <a:pt x="2959" y="361"/>
                  </a:cubicBezTo>
                  <a:cubicBezTo>
                    <a:pt x="3052" y="416"/>
                    <a:pt x="3080" y="537"/>
                    <a:pt x="3015" y="630"/>
                  </a:cubicBezTo>
                  <a:lnTo>
                    <a:pt x="2848" y="899"/>
                  </a:lnTo>
                  <a:lnTo>
                    <a:pt x="2876" y="927"/>
                  </a:lnTo>
                  <a:cubicBezTo>
                    <a:pt x="3024" y="1066"/>
                    <a:pt x="3136" y="1223"/>
                    <a:pt x="3210" y="1400"/>
                  </a:cubicBezTo>
                  <a:lnTo>
                    <a:pt x="3228" y="1446"/>
                  </a:lnTo>
                  <a:lnTo>
                    <a:pt x="3535" y="1372"/>
                  </a:lnTo>
                  <a:cubicBezTo>
                    <a:pt x="3548" y="1370"/>
                    <a:pt x="3562" y="1368"/>
                    <a:pt x="3575" y="1368"/>
                  </a:cubicBezTo>
                  <a:cubicBezTo>
                    <a:pt x="3613" y="1368"/>
                    <a:pt x="3648" y="1379"/>
                    <a:pt x="3683" y="1400"/>
                  </a:cubicBezTo>
                  <a:cubicBezTo>
                    <a:pt x="3729" y="1428"/>
                    <a:pt x="3757" y="1474"/>
                    <a:pt x="3776" y="1530"/>
                  </a:cubicBezTo>
                  <a:cubicBezTo>
                    <a:pt x="3785" y="1576"/>
                    <a:pt x="3776" y="1632"/>
                    <a:pt x="3748" y="1678"/>
                  </a:cubicBezTo>
                  <a:cubicBezTo>
                    <a:pt x="3720" y="1724"/>
                    <a:pt x="3674" y="1752"/>
                    <a:pt x="3618" y="1762"/>
                  </a:cubicBezTo>
                  <a:lnTo>
                    <a:pt x="3312" y="1826"/>
                  </a:lnTo>
                  <a:lnTo>
                    <a:pt x="3312" y="1873"/>
                  </a:lnTo>
                  <a:cubicBezTo>
                    <a:pt x="3321" y="2068"/>
                    <a:pt x="3284" y="2262"/>
                    <a:pt x="3210" y="2439"/>
                  </a:cubicBezTo>
                  <a:lnTo>
                    <a:pt x="3191" y="2485"/>
                  </a:lnTo>
                  <a:lnTo>
                    <a:pt x="3460" y="2652"/>
                  </a:lnTo>
                  <a:cubicBezTo>
                    <a:pt x="3507" y="2680"/>
                    <a:pt x="3535" y="2726"/>
                    <a:pt x="3553" y="2782"/>
                  </a:cubicBezTo>
                  <a:cubicBezTo>
                    <a:pt x="3562" y="2828"/>
                    <a:pt x="3553" y="2884"/>
                    <a:pt x="3525" y="2930"/>
                  </a:cubicBezTo>
                  <a:cubicBezTo>
                    <a:pt x="3484" y="2989"/>
                    <a:pt x="3421" y="3021"/>
                    <a:pt x="3357" y="3021"/>
                  </a:cubicBezTo>
                  <a:cubicBezTo>
                    <a:pt x="3320" y="3021"/>
                    <a:pt x="3281" y="3010"/>
                    <a:pt x="3247" y="2986"/>
                  </a:cubicBezTo>
                  <a:lnTo>
                    <a:pt x="2978" y="2819"/>
                  </a:lnTo>
                  <a:lnTo>
                    <a:pt x="2950" y="2847"/>
                  </a:lnTo>
                  <a:cubicBezTo>
                    <a:pt x="2820" y="2995"/>
                    <a:pt x="2663" y="3107"/>
                    <a:pt x="2477" y="3181"/>
                  </a:cubicBezTo>
                  <a:lnTo>
                    <a:pt x="2440" y="3199"/>
                  </a:lnTo>
                  <a:lnTo>
                    <a:pt x="2505" y="3506"/>
                  </a:lnTo>
                  <a:cubicBezTo>
                    <a:pt x="2514" y="3561"/>
                    <a:pt x="2514" y="3608"/>
                    <a:pt x="2477" y="3654"/>
                  </a:cubicBezTo>
                  <a:cubicBezTo>
                    <a:pt x="2449" y="3700"/>
                    <a:pt x="2412" y="3728"/>
                    <a:pt x="2356" y="3747"/>
                  </a:cubicBezTo>
                  <a:cubicBezTo>
                    <a:pt x="2342" y="3749"/>
                    <a:pt x="2329" y="3750"/>
                    <a:pt x="2316" y="3750"/>
                  </a:cubicBezTo>
                  <a:cubicBezTo>
                    <a:pt x="2278" y="3750"/>
                    <a:pt x="2243" y="3740"/>
                    <a:pt x="2208" y="3719"/>
                  </a:cubicBezTo>
                  <a:cubicBezTo>
                    <a:pt x="2162" y="3691"/>
                    <a:pt x="2134" y="3645"/>
                    <a:pt x="2124" y="3589"/>
                  </a:cubicBezTo>
                  <a:lnTo>
                    <a:pt x="2050" y="3283"/>
                  </a:lnTo>
                  <a:lnTo>
                    <a:pt x="2004" y="3283"/>
                  </a:lnTo>
                  <a:cubicBezTo>
                    <a:pt x="1984" y="3284"/>
                    <a:pt x="1965" y="3284"/>
                    <a:pt x="1945" y="3284"/>
                  </a:cubicBezTo>
                  <a:cubicBezTo>
                    <a:pt x="1772" y="3284"/>
                    <a:pt x="1605" y="3248"/>
                    <a:pt x="1438" y="3181"/>
                  </a:cubicBezTo>
                  <a:lnTo>
                    <a:pt x="1401" y="3162"/>
                  </a:lnTo>
                  <a:lnTo>
                    <a:pt x="1225" y="3431"/>
                  </a:lnTo>
                  <a:cubicBezTo>
                    <a:pt x="1188" y="3492"/>
                    <a:pt x="1124" y="3525"/>
                    <a:pt x="1058" y="3525"/>
                  </a:cubicBezTo>
                  <a:cubicBezTo>
                    <a:pt x="1023" y="3525"/>
                    <a:pt x="988" y="3516"/>
                    <a:pt x="956" y="3496"/>
                  </a:cubicBezTo>
                  <a:cubicBezTo>
                    <a:pt x="909" y="3468"/>
                    <a:pt x="881" y="3422"/>
                    <a:pt x="872" y="3366"/>
                  </a:cubicBezTo>
                  <a:cubicBezTo>
                    <a:pt x="854" y="3320"/>
                    <a:pt x="863" y="3264"/>
                    <a:pt x="891" y="3218"/>
                  </a:cubicBezTo>
                  <a:lnTo>
                    <a:pt x="1067" y="2949"/>
                  </a:lnTo>
                  <a:lnTo>
                    <a:pt x="1030" y="2921"/>
                  </a:lnTo>
                  <a:cubicBezTo>
                    <a:pt x="891" y="2791"/>
                    <a:pt x="779" y="2634"/>
                    <a:pt x="705" y="2448"/>
                  </a:cubicBezTo>
                  <a:lnTo>
                    <a:pt x="687" y="2411"/>
                  </a:lnTo>
                  <a:lnTo>
                    <a:pt x="380" y="2476"/>
                  </a:lnTo>
                  <a:cubicBezTo>
                    <a:pt x="364" y="2480"/>
                    <a:pt x="349" y="2482"/>
                    <a:pt x="333" y="2482"/>
                  </a:cubicBezTo>
                  <a:cubicBezTo>
                    <a:pt x="241" y="2482"/>
                    <a:pt x="163" y="2415"/>
                    <a:pt x="139" y="2327"/>
                  </a:cubicBezTo>
                  <a:cubicBezTo>
                    <a:pt x="121" y="2216"/>
                    <a:pt x="186" y="2114"/>
                    <a:pt x="288" y="2086"/>
                  </a:cubicBezTo>
                  <a:lnTo>
                    <a:pt x="603" y="2021"/>
                  </a:lnTo>
                  <a:lnTo>
                    <a:pt x="603" y="1975"/>
                  </a:lnTo>
                  <a:cubicBezTo>
                    <a:pt x="594" y="1780"/>
                    <a:pt x="622" y="1585"/>
                    <a:pt x="696" y="1409"/>
                  </a:cubicBezTo>
                  <a:lnTo>
                    <a:pt x="714" y="1372"/>
                  </a:lnTo>
                  <a:lnTo>
                    <a:pt x="445" y="1196"/>
                  </a:lnTo>
                  <a:cubicBezTo>
                    <a:pt x="408" y="1168"/>
                    <a:pt x="371" y="1121"/>
                    <a:pt x="362" y="1075"/>
                  </a:cubicBezTo>
                  <a:cubicBezTo>
                    <a:pt x="353" y="1019"/>
                    <a:pt x="362" y="964"/>
                    <a:pt x="390" y="927"/>
                  </a:cubicBezTo>
                  <a:cubicBezTo>
                    <a:pt x="426" y="866"/>
                    <a:pt x="494" y="833"/>
                    <a:pt x="560" y="833"/>
                  </a:cubicBezTo>
                  <a:cubicBezTo>
                    <a:pt x="595" y="833"/>
                    <a:pt x="630" y="842"/>
                    <a:pt x="659" y="862"/>
                  </a:cubicBezTo>
                  <a:lnTo>
                    <a:pt x="928" y="1038"/>
                  </a:lnTo>
                  <a:lnTo>
                    <a:pt x="956" y="1001"/>
                  </a:lnTo>
                  <a:cubicBezTo>
                    <a:pt x="1095" y="862"/>
                    <a:pt x="1252" y="750"/>
                    <a:pt x="1429" y="667"/>
                  </a:cubicBezTo>
                  <a:lnTo>
                    <a:pt x="1475" y="658"/>
                  </a:lnTo>
                  <a:lnTo>
                    <a:pt x="1401" y="342"/>
                  </a:lnTo>
                  <a:cubicBezTo>
                    <a:pt x="1392" y="296"/>
                    <a:pt x="1401" y="240"/>
                    <a:pt x="1429" y="194"/>
                  </a:cubicBezTo>
                  <a:cubicBezTo>
                    <a:pt x="1457" y="147"/>
                    <a:pt x="1503" y="120"/>
                    <a:pt x="1559" y="110"/>
                  </a:cubicBezTo>
                  <a:cubicBezTo>
                    <a:pt x="1570" y="108"/>
                    <a:pt x="1582" y="107"/>
                    <a:pt x="1595" y="107"/>
                  </a:cubicBezTo>
                  <a:close/>
                  <a:moveTo>
                    <a:pt x="1598" y="1"/>
                  </a:moveTo>
                  <a:cubicBezTo>
                    <a:pt x="1575" y="1"/>
                    <a:pt x="1553" y="3"/>
                    <a:pt x="1531" y="8"/>
                  </a:cubicBezTo>
                  <a:cubicBezTo>
                    <a:pt x="1457" y="27"/>
                    <a:pt x="1392" y="73"/>
                    <a:pt x="1345" y="138"/>
                  </a:cubicBezTo>
                  <a:cubicBezTo>
                    <a:pt x="1299" y="212"/>
                    <a:pt x="1290" y="287"/>
                    <a:pt x="1308" y="370"/>
                  </a:cubicBezTo>
                  <a:lnTo>
                    <a:pt x="1354" y="593"/>
                  </a:lnTo>
                  <a:cubicBezTo>
                    <a:pt x="1188" y="667"/>
                    <a:pt x="1039" y="769"/>
                    <a:pt x="918" y="899"/>
                  </a:cubicBezTo>
                  <a:lnTo>
                    <a:pt x="724" y="778"/>
                  </a:lnTo>
                  <a:cubicBezTo>
                    <a:pt x="673" y="744"/>
                    <a:pt x="614" y="728"/>
                    <a:pt x="556" y="728"/>
                  </a:cubicBezTo>
                  <a:cubicBezTo>
                    <a:pt x="457" y="728"/>
                    <a:pt x="359" y="777"/>
                    <a:pt x="306" y="871"/>
                  </a:cubicBezTo>
                  <a:cubicBezTo>
                    <a:pt x="213" y="1010"/>
                    <a:pt x="251" y="1196"/>
                    <a:pt x="399" y="1288"/>
                  </a:cubicBezTo>
                  <a:lnTo>
                    <a:pt x="585" y="1409"/>
                  </a:lnTo>
                  <a:cubicBezTo>
                    <a:pt x="529" y="1576"/>
                    <a:pt x="492" y="1752"/>
                    <a:pt x="492" y="1938"/>
                  </a:cubicBezTo>
                  <a:lnTo>
                    <a:pt x="269" y="1984"/>
                  </a:lnTo>
                  <a:cubicBezTo>
                    <a:pt x="102" y="2021"/>
                    <a:pt x="0" y="2188"/>
                    <a:pt x="37" y="2346"/>
                  </a:cubicBezTo>
                  <a:cubicBezTo>
                    <a:pt x="69" y="2490"/>
                    <a:pt x="198" y="2585"/>
                    <a:pt x="333" y="2585"/>
                  </a:cubicBezTo>
                  <a:cubicBezTo>
                    <a:pt x="355" y="2585"/>
                    <a:pt x="377" y="2583"/>
                    <a:pt x="399" y="2578"/>
                  </a:cubicBezTo>
                  <a:lnTo>
                    <a:pt x="622" y="2531"/>
                  </a:lnTo>
                  <a:cubicBezTo>
                    <a:pt x="696" y="2698"/>
                    <a:pt x="807" y="2838"/>
                    <a:pt x="928" y="2967"/>
                  </a:cubicBezTo>
                  <a:lnTo>
                    <a:pt x="807" y="3162"/>
                  </a:lnTo>
                  <a:cubicBezTo>
                    <a:pt x="761" y="3227"/>
                    <a:pt x="752" y="3311"/>
                    <a:pt x="770" y="3394"/>
                  </a:cubicBezTo>
                  <a:cubicBezTo>
                    <a:pt x="789" y="3468"/>
                    <a:pt x="835" y="3533"/>
                    <a:pt x="900" y="3580"/>
                  </a:cubicBezTo>
                  <a:cubicBezTo>
                    <a:pt x="949" y="3613"/>
                    <a:pt x="1004" y="3628"/>
                    <a:pt x="1059" y="3628"/>
                  </a:cubicBezTo>
                  <a:cubicBezTo>
                    <a:pt x="1159" y="3628"/>
                    <a:pt x="1257" y="3577"/>
                    <a:pt x="1317" y="3487"/>
                  </a:cubicBezTo>
                  <a:lnTo>
                    <a:pt x="1438" y="3292"/>
                  </a:lnTo>
                  <a:cubicBezTo>
                    <a:pt x="1596" y="3350"/>
                    <a:pt x="1755" y="3386"/>
                    <a:pt x="1913" y="3386"/>
                  </a:cubicBezTo>
                  <a:cubicBezTo>
                    <a:pt x="1931" y="3386"/>
                    <a:pt x="1949" y="3386"/>
                    <a:pt x="1967" y="3385"/>
                  </a:cubicBezTo>
                  <a:lnTo>
                    <a:pt x="2022" y="3617"/>
                  </a:lnTo>
                  <a:cubicBezTo>
                    <a:pt x="2032" y="3691"/>
                    <a:pt x="2078" y="3765"/>
                    <a:pt x="2152" y="3802"/>
                  </a:cubicBezTo>
                  <a:cubicBezTo>
                    <a:pt x="2199" y="3839"/>
                    <a:pt x="2254" y="3849"/>
                    <a:pt x="2310" y="3849"/>
                  </a:cubicBezTo>
                  <a:lnTo>
                    <a:pt x="2384" y="3849"/>
                  </a:lnTo>
                  <a:cubicBezTo>
                    <a:pt x="2458" y="3830"/>
                    <a:pt x="2523" y="3784"/>
                    <a:pt x="2570" y="3710"/>
                  </a:cubicBezTo>
                  <a:cubicBezTo>
                    <a:pt x="2616" y="3645"/>
                    <a:pt x="2625" y="3561"/>
                    <a:pt x="2607" y="3487"/>
                  </a:cubicBezTo>
                  <a:lnTo>
                    <a:pt x="2560" y="3255"/>
                  </a:lnTo>
                  <a:cubicBezTo>
                    <a:pt x="2727" y="3181"/>
                    <a:pt x="2876" y="3079"/>
                    <a:pt x="2996" y="2949"/>
                  </a:cubicBezTo>
                  <a:lnTo>
                    <a:pt x="3191" y="3079"/>
                  </a:lnTo>
                  <a:cubicBezTo>
                    <a:pt x="3241" y="3112"/>
                    <a:pt x="3297" y="3127"/>
                    <a:pt x="3353" y="3127"/>
                  </a:cubicBezTo>
                  <a:cubicBezTo>
                    <a:pt x="3454" y="3127"/>
                    <a:pt x="3555" y="3076"/>
                    <a:pt x="3609" y="2986"/>
                  </a:cubicBezTo>
                  <a:cubicBezTo>
                    <a:pt x="3655" y="2921"/>
                    <a:pt x="3674" y="2838"/>
                    <a:pt x="3655" y="2754"/>
                  </a:cubicBezTo>
                  <a:cubicBezTo>
                    <a:pt x="3637" y="2680"/>
                    <a:pt x="3590" y="2606"/>
                    <a:pt x="3516" y="2569"/>
                  </a:cubicBezTo>
                  <a:lnTo>
                    <a:pt x="3330" y="2439"/>
                  </a:lnTo>
                  <a:cubicBezTo>
                    <a:pt x="3386" y="2272"/>
                    <a:pt x="3423" y="2095"/>
                    <a:pt x="3423" y="1919"/>
                  </a:cubicBezTo>
                  <a:lnTo>
                    <a:pt x="3646" y="1864"/>
                  </a:lnTo>
                  <a:cubicBezTo>
                    <a:pt x="3720" y="1845"/>
                    <a:pt x="3794" y="1799"/>
                    <a:pt x="3831" y="1734"/>
                  </a:cubicBezTo>
                  <a:cubicBezTo>
                    <a:pt x="3878" y="1669"/>
                    <a:pt x="3896" y="1585"/>
                    <a:pt x="3878" y="1502"/>
                  </a:cubicBezTo>
                  <a:cubicBezTo>
                    <a:pt x="3859" y="1428"/>
                    <a:pt x="3813" y="1363"/>
                    <a:pt x="3748" y="1316"/>
                  </a:cubicBezTo>
                  <a:cubicBezTo>
                    <a:pt x="3690" y="1280"/>
                    <a:pt x="3627" y="1267"/>
                    <a:pt x="3567" y="1267"/>
                  </a:cubicBezTo>
                  <a:cubicBezTo>
                    <a:pt x="3550" y="1267"/>
                    <a:pt x="3533" y="1268"/>
                    <a:pt x="3516" y="1270"/>
                  </a:cubicBezTo>
                  <a:lnTo>
                    <a:pt x="3293" y="1326"/>
                  </a:lnTo>
                  <a:cubicBezTo>
                    <a:pt x="3219" y="1159"/>
                    <a:pt x="3108" y="1010"/>
                    <a:pt x="2987" y="880"/>
                  </a:cubicBezTo>
                  <a:lnTo>
                    <a:pt x="3108" y="685"/>
                  </a:lnTo>
                  <a:cubicBezTo>
                    <a:pt x="3201" y="546"/>
                    <a:pt x="3154" y="361"/>
                    <a:pt x="3015" y="268"/>
                  </a:cubicBezTo>
                  <a:cubicBezTo>
                    <a:pt x="2967" y="241"/>
                    <a:pt x="2910" y="224"/>
                    <a:pt x="2850" y="224"/>
                  </a:cubicBezTo>
                  <a:cubicBezTo>
                    <a:pt x="2828" y="224"/>
                    <a:pt x="2805" y="226"/>
                    <a:pt x="2783" y="231"/>
                  </a:cubicBezTo>
                  <a:cubicBezTo>
                    <a:pt x="2709" y="249"/>
                    <a:pt x="2644" y="296"/>
                    <a:pt x="2598" y="361"/>
                  </a:cubicBezTo>
                  <a:lnTo>
                    <a:pt x="2477" y="556"/>
                  </a:lnTo>
                  <a:cubicBezTo>
                    <a:pt x="2301" y="491"/>
                    <a:pt x="2124" y="463"/>
                    <a:pt x="1948" y="463"/>
                  </a:cubicBezTo>
                  <a:lnTo>
                    <a:pt x="1893" y="240"/>
                  </a:lnTo>
                  <a:cubicBezTo>
                    <a:pt x="1874" y="157"/>
                    <a:pt x="1828" y="92"/>
                    <a:pt x="1763" y="45"/>
                  </a:cubicBezTo>
                  <a:cubicBezTo>
                    <a:pt x="1715" y="18"/>
                    <a:pt x="1658" y="1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772179742" name="Google Shape;1607;p30"/>
            <p:cNvSpPr/>
            <p:nvPr/>
          </p:nvSpPr>
          <p:spPr bwMode="auto">
            <a:xfrm>
              <a:off x="6548904" y="2480421"/>
              <a:ext cx="190778" cy="188499"/>
            </a:xfrm>
            <a:custGeom>
              <a:avLst/>
              <a:gdLst/>
              <a:ahLst/>
              <a:cxnLst/>
              <a:rect l="l" t="t" r="r" b="b"/>
              <a:pathLst>
                <a:path w="3767" h="3722" extrusionOk="0">
                  <a:moveTo>
                    <a:pt x="1881" y="849"/>
                  </a:moveTo>
                  <a:cubicBezTo>
                    <a:pt x="2069" y="849"/>
                    <a:pt x="2260" y="901"/>
                    <a:pt x="2431" y="1008"/>
                  </a:cubicBezTo>
                  <a:cubicBezTo>
                    <a:pt x="2895" y="1314"/>
                    <a:pt x="3034" y="1935"/>
                    <a:pt x="2737" y="2409"/>
                  </a:cubicBezTo>
                  <a:cubicBezTo>
                    <a:pt x="2547" y="2711"/>
                    <a:pt x="2220" y="2877"/>
                    <a:pt x="1885" y="2877"/>
                  </a:cubicBezTo>
                  <a:cubicBezTo>
                    <a:pt x="1697" y="2877"/>
                    <a:pt x="1506" y="2825"/>
                    <a:pt x="1336" y="2715"/>
                  </a:cubicBezTo>
                  <a:cubicBezTo>
                    <a:pt x="863" y="2418"/>
                    <a:pt x="724" y="1787"/>
                    <a:pt x="1030" y="1314"/>
                  </a:cubicBezTo>
                  <a:cubicBezTo>
                    <a:pt x="1220" y="1011"/>
                    <a:pt x="1546" y="849"/>
                    <a:pt x="1881" y="849"/>
                  </a:cubicBezTo>
                  <a:close/>
                  <a:moveTo>
                    <a:pt x="1526" y="1"/>
                  </a:moveTo>
                  <a:cubicBezTo>
                    <a:pt x="1509" y="1"/>
                    <a:pt x="1492" y="2"/>
                    <a:pt x="1475" y="6"/>
                  </a:cubicBezTo>
                  <a:cubicBezTo>
                    <a:pt x="1336" y="34"/>
                    <a:pt x="1253" y="173"/>
                    <a:pt x="1290" y="303"/>
                  </a:cubicBezTo>
                  <a:lnTo>
                    <a:pt x="1345" y="572"/>
                  </a:lnTo>
                  <a:cubicBezTo>
                    <a:pt x="1160" y="646"/>
                    <a:pt x="993" y="757"/>
                    <a:pt x="854" y="915"/>
                  </a:cubicBezTo>
                  <a:lnTo>
                    <a:pt x="631" y="767"/>
                  </a:lnTo>
                  <a:cubicBezTo>
                    <a:pt x="586" y="739"/>
                    <a:pt x="538" y="726"/>
                    <a:pt x="491" y="726"/>
                  </a:cubicBezTo>
                  <a:cubicBezTo>
                    <a:pt x="411" y="726"/>
                    <a:pt x="335" y="765"/>
                    <a:pt x="288" y="841"/>
                  </a:cubicBezTo>
                  <a:cubicBezTo>
                    <a:pt x="214" y="952"/>
                    <a:pt x="241" y="1110"/>
                    <a:pt x="362" y="1184"/>
                  </a:cubicBezTo>
                  <a:lnTo>
                    <a:pt x="585" y="1332"/>
                  </a:lnTo>
                  <a:cubicBezTo>
                    <a:pt x="510" y="1518"/>
                    <a:pt x="473" y="1722"/>
                    <a:pt x="483" y="1917"/>
                  </a:cubicBezTo>
                  <a:lnTo>
                    <a:pt x="223" y="1973"/>
                  </a:lnTo>
                  <a:cubicBezTo>
                    <a:pt x="84" y="2000"/>
                    <a:pt x="0" y="2140"/>
                    <a:pt x="28" y="2269"/>
                  </a:cubicBezTo>
                  <a:cubicBezTo>
                    <a:pt x="51" y="2386"/>
                    <a:pt x="153" y="2464"/>
                    <a:pt x="262" y="2464"/>
                  </a:cubicBezTo>
                  <a:cubicBezTo>
                    <a:pt x="283" y="2464"/>
                    <a:pt x="304" y="2461"/>
                    <a:pt x="325" y="2455"/>
                  </a:cubicBezTo>
                  <a:lnTo>
                    <a:pt x="594" y="2399"/>
                  </a:lnTo>
                  <a:cubicBezTo>
                    <a:pt x="668" y="2585"/>
                    <a:pt x="780" y="2752"/>
                    <a:pt x="928" y="2891"/>
                  </a:cubicBezTo>
                  <a:lnTo>
                    <a:pt x="789" y="3114"/>
                  </a:lnTo>
                  <a:cubicBezTo>
                    <a:pt x="715" y="3234"/>
                    <a:pt x="742" y="3383"/>
                    <a:pt x="863" y="3457"/>
                  </a:cubicBezTo>
                  <a:cubicBezTo>
                    <a:pt x="904" y="3484"/>
                    <a:pt x="952" y="3498"/>
                    <a:pt x="999" y="3498"/>
                  </a:cubicBezTo>
                  <a:cubicBezTo>
                    <a:pt x="1080" y="3498"/>
                    <a:pt x="1159" y="3459"/>
                    <a:pt x="1206" y="3383"/>
                  </a:cubicBezTo>
                  <a:lnTo>
                    <a:pt x="1355" y="3160"/>
                  </a:lnTo>
                  <a:cubicBezTo>
                    <a:pt x="1521" y="3227"/>
                    <a:pt x="1696" y="3263"/>
                    <a:pt x="1878" y="3263"/>
                  </a:cubicBezTo>
                  <a:cubicBezTo>
                    <a:pt x="1898" y="3263"/>
                    <a:pt x="1918" y="3263"/>
                    <a:pt x="1939" y="3262"/>
                  </a:cubicBezTo>
                  <a:lnTo>
                    <a:pt x="1995" y="3522"/>
                  </a:lnTo>
                  <a:cubicBezTo>
                    <a:pt x="2019" y="3643"/>
                    <a:pt x="2121" y="3722"/>
                    <a:pt x="2238" y="3722"/>
                  </a:cubicBezTo>
                  <a:cubicBezTo>
                    <a:pt x="2256" y="3722"/>
                    <a:pt x="2274" y="3720"/>
                    <a:pt x="2292" y="3717"/>
                  </a:cubicBezTo>
                  <a:cubicBezTo>
                    <a:pt x="2421" y="3679"/>
                    <a:pt x="2514" y="3550"/>
                    <a:pt x="2477" y="3420"/>
                  </a:cubicBezTo>
                  <a:lnTo>
                    <a:pt x="2421" y="3151"/>
                  </a:lnTo>
                  <a:cubicBezTo>
                    <a:pt x="2607" y="3076"/>
                    <a:pt x="2774" y="2965"/>
                    <a:pt x="2913" y="2807"/>
                  </a:cubicBezTo>
                  <a:lnTo>
                    <a:pt x="3136" y="2956"/>
                  </a:lnTo>
                  <a:cubicBezTo>
                    <a:pt x="3180" y="2983"/>
                    <a:pt x="3229" y="2997"/>
                    <a:pt x="3276" y="2997"/>
                  </a:cubicBezTo>
                  <a:cubicBezTo>
                    <a:pt x="3356" y="2997"/>
                    <a:pt x="3432" y="2958"/>
                    <a:pt x="3479" y="2882"/>
                  </a:cubicBezTo>
                  <a:cubicBezTo>
                    <a:pt x="3553" y="2770"/>
                    <a:pt x="3525" y="2613"/>
                    <a:pt x="3405" y="2538"/>
                  </a:cubicBezTo>
                  <a:lnTo>
                    <a:pt x="3182" y="2390"/>
                  </a:lnTo>
                  <a:cubicBezTo>
                    <a:pt x="3256" y="2204"/>
                    <a:pt x="3293" y="2000"/>
                    <a:pt x="3284" y="1806"/>
                  </a:cubicBezTo>
                  <a:lnTo>
                    <a:pt x="3544" y="1750"/>
                  </a:lnTo>
                  <a:cubicBezTo>
                    <a:pt x="3683" y="1722"/>
                    <a:pt x="3767" y="1583"/>
                    <a:pt x="3739" y="1453"/>
                  </a:cubicBezTo>
                  <a:cubicBezTo>
                    <a:pt x="3715" y="1336"/>
                    <a:pt x="3614" y="1259"/>
                    <a:pt x="3505" y="1259"/>
                  </a:cubicBezTo>
                  <a:cubicBezTo>
                    <a:pt x="3484" y="1259"/>
                    <a:pt x="3463" y="1262"/>
                    <a:pt x="3442" y="1268"/>
                  </a:cubicBezTo>
                  <a:lnTo>
                    <a:pt x="3173" y="1323"/>
                  </a:lnTo>
                  <a:cubicBezTo>
                    <a:pt x="3099" y="1138"/>
                    <a:pt x="2987" y="971"/>
                    <a:pt x="2830" y="832"/>
                  </a:cubicBezTo>
                  <a:lnTo>
                    <a:pt x="2978" y="609"/>
                  </a:lnTo>
                  <a:cubicBezTo>
                    <a:pt x="3052" y="488"/>
                    <a:pt x="3024" y="340"/>
                    <a:pt x="2904" y="266"/>
                  </a:cubicBezTo>
                  <a:cubicBezTo>
                    <a:pt x="2863" y="238"/>
                    <a:pt x="2815" y="225"/>
                    <a:pt x="2768" y="225"/>
                  </a:cubicBezTo>
                  <a:cubicBezTo>
                    <a:pt x="2687" y="225"/>
                    <a:pt x="2607" y="264"/>
                    <a:pt x="2561" y="340"/>
                  </a:cubicBezTo>
                  <a:lnTo>
                    <a:pt x="2412" y="563"/>
                  </a:lnTo>
                  <a:cubicBezTo>
                    <a:pt x="2245" y="496"/>
                    <a:pt x="2064" y="459"/>
                    <a:pt x="1887" y="459"/>
                  </a:cubicBezTo>
                  <a:cubicBezTo>
                    <a:pt x="1867" y="459"/>
                    <a:pt x="1847" y="460"/>
                    <a:pt x="1828" y="460"/>
                  </a:cubicBezTo>
                  <a:lnTo>
                    <a:pt x="1772" y="201"/>
                  </a:lnTo>
                  <a:cubicBezTo>
                    <a:pt x="1748" y="80"/>
                    <a:pt x="1639" y="1"/>
                    <a:pt x="1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14280133" name="Google Shape;1608;p30"/>
            <p:cNvSpPr/>
            <p:nvPr/>
          </p:nvSpPr>
          <p:spPr bwMode="auto">
            <a:xfrm>
              <a:off x="6546066" y="2477938"/>
              <a:ext cx="196452" cy="193563"/>
            </a:xfrm>
            <a:custGeom>
              <a:avLst/>
              <a:gdLst/>
              <a:ahLst/>
              <a:cxnLst/>
              <a:rect l="l" t="t" r="r" b="b"/>
              <a:pathLst>
                <a:path w="3879" h="3822" extrusionOk="0">
                  <a:moveTo>
                    <a:pt x="1939" y="945"/>
                  </a:moveTo>
                  <a:cubicBezTo>
                    <a:pt x="2116" y="945"/>
                    <a:pt x="2301" y="1001"/>
                    <a:pt x="2459" y="1103"/>
                  </a:cubicBezTo>
                  <a:cubicBezTo>
                    <a:pt x="2904" y="1381"/>
                    <a:pt x="3034" y="1984"/>
                    <a:pt x="2747" y="2430"/>
                  </a:cubicBezTo>
                  <a:cubicBezTo>
                    <a:pt x="2563" y="2715"/>
                    <a:pt x="2253" y="2870"/>
                    <a:pt x="1938" y="2870"/>
                  </a:cubicBezTo>
                  <a:cubicBezTo>
                    <a:pt x="1760" y="2870"/>
                    <a:pt x="1580" y="2821"/>
                    <a:pt x="1420" y="2717"/>
                  </a:cubicBezTo>
                  <a:cubicBezTo>
                    <a:pt x="975" y="2430"/>
                    <a:pt x="845" y="1836"/>
                    <a:pt x="1132" y="1391"/>
                  </a:cubicBezTo>
                  <a:cubicBezTo>
                    <a:pt x="1309" y="1103"/>
                    <a:pt x="1624" y="945"/>
                    <a:pt x="1939" y="945"/>
                  </a:cubicBezTo>
                  <a:close/>
                  <a:moveTo>
                    <a:pt x="1941" y="844"/>
                  </a:moveTo>
                  <a:cubicBezTo>
                    <a:pt x="1863" y="844"/>
                    <a:pt x="1785" y="853"/>
                    <a:pt x="1708" y="871"/>
                  </a:cubicBezTo>
                  <a:cubicBezTo>
                    <a:pt x="1429" y="927"/>
                    <a:pt x="1197" y="1094"/>
                    <a:pt x="1040" y="1335"/>
                  </a:cubicBezTo>
                  <a:cubicBezTo>
                    <a:pt x="891" y="1576"/>
                    <a:pt x="836" y="1864"/>
                    <a:pt x="900" y="2142"/>
                  </a:cubicBezTo>
                  <a:cubicBezTo>
                    <a:pt x="956" y="2420"/>
                    <a:pt x="1123" y="2652"/>
                    <a:pt x="1364" y="2810"/>
                  </a:cubicBezTo>
                  <a:cubicBezTo>
                    <a:pt x="1541" y="2921"/>
                    <a:pt x="1735" y="2977"/>
                    <a:pt x="1939" y="2977"/>
                  </a:cubicBezTo>
                  <a:cubicBezTo>
                    <a:pt x="2014" y="2977"/>
                    <a:pt x="2088" y="2968"/>
                    <a:pt x="2171" y="2949"/>
                  </a:cubicBezTo>
                  <a:cubicBezTo>
                    <a:pt x="2440" y="2894"/>
                    <a:pt x="2682" y="2727"/>
                    <a:pt x="2839" y="2485"/>
                  </a:cubicBezTo>
                  <a:cubicBezTo>
                    <a:pt x="3155" y="1994"/>
                    <a:pt x="3006" y="1326"/>
                    <a:pt x="2515" y="1010"/>
                  </a:cubicBezTo>
                  <a:cubicBezTo>
                    <a:pt x="2340" y="903"/>
                    <a:pt x="2142" y="844"/>
                    <a:pt x="1941" y="844"/>
                  </a:cubicBezTo>
                  <a:close/>
                  <a:moveTo>
                    <a:pt x="1592" y="104"/>
                  </a:moveTo>
                  <a:cubicBezTo>
                    <a:pt x="1682" y="104"/>
                    <a:pt x="1758" y="165"/>
                    <a:pt x="1782" y="259"/>
                  </a:cubicBezTo>
                  <a:lnTo>
                    <a:pt x="1847" y="565"/>
                  </a:lnTo>
                  <a:lnTo>
                    <a:pt x="1893" y="565"/>
                  </a:lnTo>
                  <a:cubicBezTo>
                    <a:pt x="1916" y="564"/>
                    <a:pt x="1939" y="563"/>
                    <a:pt x="1962" y="563"/>
                  </a:cubicBezTo>
                  <a:cubicBezTo>
                    <a:pt x="2126" y="563"/>
                    <a:pt x="2295" y="593"/>
                    <a:pt x="2450" y="658"/>
                  </a:cubicBezTo>
                  <a:lnTo>
                    <a:pt x="2496" y="676"/>
                  </a:lnTo>
                  <a:lnTo>
                    <a:pt x="2663" y="417"/>
                  </a:lnTo>
                  <a:cubicBezTo>
                    <a:pt x="2691" y="370"/>
                    <a:pt x="2737" y="342"/>
                    <a:pt x="2784" y="324"/>
                  </a:cubicBezTo>
                  <a:cubicBezTo>
                    <a:pt x="2798" y="322"/>
                    <a:pt x="2811" y="320"/>
                    <a:pt x="2824" y="320"/>
                  </a:cubicBezTo>
                  <a:cubicBezTo>
                    <a:pt x="2862" y="320"/>
                    <a:pt x="2897" y="331"/>
                    <a:pt x="2932" y="352"/>
                  </a:cubicBezTo>
                  <a:cubicBezTo>
                    <a:pt x="2978" y="380"/>
                    <a:pt x="3006" y="426"/>
                    <a:pt x="3016" y="472"/>
                  </a:cubicBezTo>
                  <a:cubicBezTo>
                    <a:pt x="3025" y="528"/>
                    <a:pt x="3016" y="584"/>
                    <a:pt x="2988" y="621"/>
                  </a:cubicBezTo>
                  <a:lnTo>
                    <a:pt x="2821" y="890"/>
                  </a:lnTo>
                  <a:lnTo>
                    <a:pt x="2858" y="918"/>
                  </a:lnTo>
                  <a:cubicBezTo>
                    <a:pt x="2997" y="1057"/>
                    <a:pt x="3108" y="1214"/>
                    <a:pt x="3183" y="1391"/>
                  </a:cubicBezTo>
                  <a:lnTo>
                    <a:pt x="3201" y="1428"/>
                  </a:lnTo>
                  <a:lnTo>
                    <a:pt x="3507" y="1363"/>
                  </a:lnTo>
                  <a:cubicBezTo>
                    <a:pt x="3519" y="1361"/>
                    <a:pt x="3531" y="1360"/>
                    <a:pt x="3543" y="1360"/>
                  </a:cubicBezTo>
                  <a:cubicBezTo>
                    <a:pt x="3634" y="1360"/>
                    <a:pt x="3723" y="1421"/>
                    <a:pt x="3739" y="1511"/>
                  </a:cubicBezTo>
                  <a:cubicBezTo>
                    <a:pt x="3767" y="1623"/>
                    <a:pt x="3693" y="1725"/>
                    <a:pt x="3591" y="1743"/>
                  </a:cubicBezTo>
                  <a:lnTo>
                    <a:pt x="3285" y="1817"/>
                  </a:lnTo>
                  <a:lnTo>
                    <a:pt x="3285" y="1855"/>
                  </a:lnTo>
                  <a:cubicBezTo>
                    <a:pt x="3294" y="2049"/>
                    <a:pt x="3257" y="2244"/>
                    <a:pt x="3183" y="2420"/>
                  </a:cubicBezTo>
                  <a:lnTo>
                    <a:pt x="3173" y="2467"/>
                  </a:lnTo>
                  <a:lnTo>
                    <a:pt x="3433" y="2634"/>
                  </a:lnTo>
                  <a:cubicBezTo>
                    <a:pt x="3479" y="2662"/>
                    <a:pt x="3507" y="2708"/>
                    <a:pt x="3516" y="2754"/>
                  </a:cubicBezTo>
                  <a:cubicBezTo>
                    <a:pt x="3535" y="2810"/>
                    <a:pt x="3526" y="2856"/>
                    <a:pt x="3498" y="2903"/>
                  </a:cubicBezTo>
                  <a:cubicBezTo>
                    <a:pt x="3470" y="2949"/>
                    <a:pt x="3424" y="2977"/>
                    <a:pt x="3368" y="2986"/>
                  </a:cubicBezTo>
                  <a:cubicBezTo>
                    <a:pt x="3356" y="2989"/>
                    <a:pt x="3344" y="2990"/>
                    <a:pt x="3332" y="2990"/>
                  </a:cubicBezTo>
                  <a:cubicBezTo>
                    <a:pt x="3294" y="2990"/>
                    <a:pt x="3254" y="2979"/>
                    <a:pt x="3220" y="2959"/>
                  </a:cubicBezTo>
                  <a:lnTo>
                    <a:pt x="2960" y="2792"/>
                  </a:lnTo>
                  <a:lnTo>
                    <a:pt x="2923" y="2829"/>
                  </a:lnTo>
                  <a:cubicBezTo>
                    <a:pt x="2793" y="2968"/>
                    <a:pt x="2635" y="3079"/>
                    <a:pt x="2459" y="3153"/>
                  </a:cubicBezTo>
                  <a:lnTo>
                    <a:pt x="2422" y="3172"/>
                  </a:lnTo>
                  <a:lnTo>
                    <a:pt x="2487" y="3478"/>
                  </a:lnTo>
                  <a:cubicBezTo>
                    <a:pt x="2505" y="3580"/>
                    <a:pt x="2440" y="3691"/>
                    <a:pt x="2338" y="3710"/>
                  </a:cubicBezTo>
                  <a:cubicBezTo>
                    <a:pt x="2322" y="3714"/>
                    <a:pt x="2306" y="3716"/>
                    <a:pt x="2291" y="3716"/>
                  </a:cubicBezTo>
                  <a:cubicBezTo>
                    <a:pt x="2199" y="3716"/>
                    <a:pt x="2121" y="3649"/>
                    <a:pt x="2097" y="3561"/>
                  </a:cubicBezTo>
                  <a:lnTo>
                    <a:pt x="2032" y="3255"/>
                  </a:lnTo>
                  <a:lnTo>
                    <a:pt x="1995" y="3255"/>
                  </a:lnTo>
                  <a:cubicBezTo>
                    <a:pt x="1975" y="3256"/>
                    <a:pt x="1956" y="3257"/>
                    <a:pt x="1936" y="3257"/>
                  </a:cubicBezTo>
                  <a:cubicBezTo>
                    <a:pt x="1761" y="3257"/>
                    <a:pt x="1588" y="3220"/>
                    <a:pt x="1429" y="3153"/>
                  </a:cubicBezTo>
                  <a:lnTo>
                    <a:pt x="1392" y="3144"/>
                  </a:lnTo>
                  <a:lnTo>
                    <a:pt x="1216" y="3404"/>
                  </a:lnTo>
                  <a:cubicBezTo>
                    <a:pt x="1179" y="3464"/>
                    <a:pt x="1115" y="3497"/>
                    <a:pt x="1049" y="3497"/>
                  </a:cubicBezTo>
                  <a:cubicBezTo>
                    <a:pt x="1015" y="3497"/>
                    <a:pt x="979" y="3488"/>
                    <a:pt x="947" y="3469"/>
                  </a:cubicBezTo>
                  <a:cubicBezTo>
                    <a:pt x="900" y="3441"/>
                    <a:pt x="873" y="3395"/>
                    <a:pt x="863" y="3339"/>
                  </a:cubicBezTo>
                  <a:cubicBezTo>
                    <a:pt x="854" y="3292"/>
                    <a:pt x="863" y="3237"/>
                    <a:pt x="891" y="3190"/>
                  </a:cubicBezTo>
                  <a:lnTo>
                    <a:pt x="1058" y="2931"/>
                  </a:lnTo>
                  <a:lnTo>
                    <a:pt x="1021" y="2903"/>
                  </a:lnTo>
                  <a:cubicBezTo>
                    <a:pt x="882" y="2764"/>
                    <a:pt x="771" y="2606"/>
                    <a:pt x="696" y="2430"/>
                  </a:cubicBezTo>
                  <a:lnTo>
                    <a:pt x="678" y="2393"/>
                  </a:lnTo>
                  <a:lnTo>
                    <a:pt x="372" y="2458"/>
                  </a:lnTo>
                  <a:cubicBezTo>
                    <a:pt x="360" y="2460"/>
                    <a:pt x="348" y="2461"/>
                    <a:pt x="336" y="2461"/>
                  </a:cubicBezTo>
                  <a:cubicBezTo>
                    <a:pt x="245" y="2461"/>
                    <a:pt x="156" y="2399"/>
                    <a:pt x="140" y="2309"/>
                  </a:cubicBezTo>
                  <a:cubicBezTo>
                    <a:pt x="112" y="2198"/>
                    <a:pt x="186" y="2096"/>
                    <a:pt x="288" y="2068"/>
                  </a:cubicBezTo>
                  <a:lnTo>
                    <a:pt x="594" y="2003"/>
                  </a:lnTo>
                  <a:lnTo>
                    <a:pt x="594" y="1957"/>
                  </a:lnTo>
                  <a:cubicBezTo>
                    <a:pt x="585" y="1771"/>
                    <a:pt x="622" y="1576"/>
                    <a:pt x="696" y="1400"/>
                  </a:cubicBezTo>
                  <a:lnTo>
                    <a:pt x="706" y="1354"/>
                  </a:lnTo>
                  <a:lnTo>
                    <a:pt x="446" y="1187"/>
                  </a:lnTo>
                  <a:cubicBezTo>
                    <a:pt x="353" y="1131"/>
                    <a:pt x="325" y="1010"/>
                    <a:pt x="381" y="918"/>
                  </a:cubicBezTo>
                  <a:cubicBezTo>
                    <a:pt x="409" y="871"/>
                    <a:pt x="455" y="843"/>
                    <a:pt x="511" y="834"/>
                  </a:cubicBezTo>
                  <a:cubicBezTo>
                    <a:pt x="527" y="828"/>
                    <a:pt x="545" y="825"/>
                    <a:pt x="563" y="825"/>
                  </a:cubicBezTo>
                  <a:cubicBezTo>
                    <a:pt x="595" y="825"/>
                    <a:pt x="629" y="835"/>
                    <a:pt x="659" y="853"/>
                  </a:cubicBezTo>
                  <a:lnTo>
                    <a:pt x="919" y="1029"/>
                  </a:lnTo>
                  <a:lnTo>
                    <a:pt x="947" y="992"/>
                  </a:lnTo>
                  <a:cubicBezTo>
                    <a:pt x="1086" y="853"/>
                    <a:pt x="1244" y="741"/>
                    <a:pt x="1420" y="667"/>
                  </a:cubicBezTo>
                  <a:lnTo>
                    <a:pt x="1457" y="649"/>
                  </a:lnTo>
                  <a:lnTo>
                    <a:pt x="1392" y="342"/>
                  </a:lnTo>
                  <a:cubicBezTo>
                    <a:pt x="1374" y="240"/>
                    <a:pt x="1439" y="129"/>
                    <a:pt x="1541" y="111"/>
                  </a:cubicBezTo>
                  <a:cubicBezTo>
                    <a:pt x="1558" y="106"/>
                    <a:pt x="1575" y="104"/>
                    <a:pt x="1592" y="104"/>
                  </a:cubicBezTo>
                  <a:close/>
                  <a:moveTo>
                    <a:pt x="1588" y="1"/>
                  </a:moveTo>
                  <a:cubicBezTo>
                    <a:pt x="1566" y="1"/>
                    <a:pt x="1544" y="3"/>
                    <a:pt x="1522" y="9"/>
                  </a:cubicBezTo>
                  <a:cubicBezTo>
                    <a:pt x="1364" y="46"/>
                    <a:pt x="1253" y="203"/>
                    <a:pt x="1290" y="361"/>
                  </a:cubicBezTo>
                  <a:lnTo>
                    <a:pt x="1346" y="584"/>
                  </a:lnTo>
                  <a:cubicBezTo>
                    <a:pt x="1179" y="658"/>
                    <a:pt x="1030" y="760"/>
                    <a:pt x="910" y="890"/>
                  </a:cubicBezTo>
                  <a:lnTo>
                    <a:pt x="715" y="769"/>
                  </a:lnTo>
                  <a:cubicBezTo>
                    <a:pt x="671" y="738"/>
                    <a:pt x="618" y="723"/>
                    <a:pt x="562" y="723"/>
                  </a:cubicBezTo>
                  <a:cubicBezTo>
                    <a:pt x="536" y="723"/>
                    <a:pt x="509" y="726"/>
                    <a:pt x="483" y="732"/>
                  </a:cubicBezTo>
                  <a:cubicBezTo>
                    <a:pt x="409" y="741"/>
                    <a:pt x="344" y="797"/>
                    <a:pt x="297" y="862"/>
                  </a:cubicBezTo>
                  <a:cubicBezTo>
                    <a:pt x="205" y="1001"/>
                    <a:pt x="251" y="1187"/>
                    <a:pt x="390" y="1279"/>
                  </a:cubicBezTo>
                  <a:lnTo>
                    <a:pt x="585" y="1400"/>
                  </a:lnTo>
                  <a:cubicBezTo>
                    <a:pt x="520" y="1567"/>
                    <a:pt x="483" y="1743"/>
                    <a:pt x="492" y="1920"/>
                  </a:cubicBezTo>
                  <a:lnTo>
                    <a:pt x="270" y="1966"/>
                  </a:lnTo>
                  <a:cubicBezTo>
                    <a:pt x="103" y="2003"/>
                    <a:pt x="1" y="2170"/>
                    <a:pt x="38" y="2328"/>
                  </a:cubicBezTo>
                  <a:cubicBezTo>
                    <a:pt x="70" y="2472"/>
                    <a:pt x="191" y="2567"/>
                    <a:pt x="325" y="2567"/>
                  </a:cubicBezTo>
                  <a:cubicBezTo>
                    <a:pt x="347" y="2567"/>
                    <a:pt x="368" y="2565"/>
                    <a:pt x="390" y="2560"/>
                  </a:cubicBezTo>
                  <a:lnTo>
                    <a:pt x="622" y="2513"/>
                  </a:lnTo>
                  <a:cubicBezTo>
                    <a:pt x="687" y="2671"/>
                    <a:pt x="789" y="2819"/>
                    <a:pt x="919" y="2949"/>
                  </a:cubicBezTo>
                  <a:lnTo>
                    <a:pt x="798" y="3135"/>
                  </a:lnTo>
                  <a:cubicBezTo>
                    <a:pt x="752" y="3209"/>
                    <a:pt x="743" y="3283"/>
                    <a:pt x="761" y="3367"/>
                  </a:cubicBezTo>
                  <a:cubicBezTo>
                    <a:pt x="780" y="3441"/>
                    <a:pt x="826" y="3506"/>
                    <a:pt x="891" y="3552"/>
                  </a:cubicBezTo>
                  <a:cubicBezTo>
                    <a:pt x="940" y="3585"/>
                    <a:pt x="996" y="3600"/>
                    <a:pt x="1050" y="3600"/>
                  </a:cubicBezTo>
                  <a:cubicBezTo>
                    <a:pt x="1150" y="3600"/>
                    <a:pt x="1249" y="3549"/>
                    <a:pt x="1309" y="3459"/>
                  </a:cubicBezTo>
                  <a:lnTo>
                    <a:pt x="1429" y="3265"/>
                  </a:lnTo>
                  <a:cubicBezTo>
                    <a:pt x="1596" y="3330"/>
                    <a:pt x="1772" y="3357"/>
                    <a:pt x="1949" y="3357"/>
                  </a:cubicBezTo>
                  <a:lnTo>
                    <a:pt x="2004" y="3580"/>
                  </a:lnTo>
                  <a:cubicBezTo>
                    <a:pt x="2032" y="3728"/>
                    <a:pt x="2153" y="3821"/>
                    <a:pt x="2292" y="3821"/>
                  </a:cubicBezTo>
                  <a:cubicBezTo>
                    <a:pt x="2320" y="3821"/>
                    <a:pt x="2338" y="3821"/>
                    <a:pt x="2357" y="3812"/>
                  </a:cubicBezTo>
                  <a:cubicBezTo>
                    <a:pt x="2524" y="3775"/>
                    <a:pt x="2626" y="3617"/>
                    <a:pt x="2589" y="3459"/>
                  </a:cubicBezTo>
                  <a:lnTo>
                    <a:pt x="2542" y="3237"/>
                  </a:lnTo>
                  <a:cubicBezTo>
                    <a:pt x="2700" y="3163"/>
                    <a:pt x="2849" y="3061"/>
                    <a:pt x="2978" y="2931"/>
                  </a:cubicBezTo>
                  <a:lnTo>
                    <a:pt x="3164" y="3051"/>
                  </a:lnTo>
                  <a:cubicBezTo>
                    <a:pt x="3215" y="3083"/>
                    <a:pt x="3265" y="3097"/>
                    <a:pt x="3319" y="3097"/>
                  </a:cubicBezTo>
                  <a:cubicBezTo>
                    <a:pt x="3344" y="3097"/>
                    <a:pt x="3369" y="3094"/>
                    <a:pt x="3396" y="3088"/>
                  </a:cubicBezTo>
                  <a:cubicBezTo>
                    <a:pt x="3470" y="3079"/>
                    <a:pt x="3544" y="3023"/>
                    <a:pt x="3581" y="2959"/>
                  </a:cubicBezTo>
                  <a:cubicBezTo>
                    <a:pt x="3674" y="2819"/>
                    <a:pt x="3628" y="2634"/>
                    <a:pt x="3489" y="2541"/>
                  </a:cubicBezTo>
                  <a:lnTo>
                    <a:pt x="3303" y="2420"/>
                  </a:lnTo>
                  <a:cubicBezTo>
                    <a:pt x="3359" y="2253"/>
                    <a:pt x="3396" y="2077"/>
                    <a:pt x="3396" y="1901"/>
                  </a:cubicBezTo>
                  <a:lnTo>
                    <a:pt x="3619" y="1855"/>
                  </a:lnTo>
                  <a:cubicBezTo>
                    <a:pt x="3776" y="1817"/>
                    <a:pt x="3878" y="1650"/>
                    <a:pt x="3841" y="1493"/>
                  </a:cubicBezTo>
                  <a:cubicBezTo>
                    <a:pt x="3809" y="1349"/>
                    <a:pt x="3688" y="1253"/>
                    <a:pt x="3554" y="1253"/>
                  </a:cubicBezTo>
                  <a:cubicBezTo>
                    <a:pt x="3532" y="1253"/>
                    <a:pt x="3510" y="1256"/>
                    <a:pt x="3489" y="1261"/>
                  </a:cubicBezTo>
                  <a:lnTo>
                    <a:pt x="3266" y="1307"/>
                  </a:lnTo>
                  <a:cubicBezTo>
                    <a:pt x="3192" y="1150"/>
                    <a:pt x="3090" y="1001"/>
                    <a:pt x="2960" y="871"/>
                  </a:cubicBezTo>
                  <a:lnTo>
                    <a:pt x="3080" y="686"/>
                  </a:lnTo>
                  <a:cubicBezTo>
                    <a:pt x="3127" y="612"/>
                    <a:pt x="3136" y="537"/>
                    <a:pt x="3127" y="454"/>
                  </a:cubicBezTo>
                  <a:cubicBezTo>
                    <a:pt x="3108" y="380"/>
                    <a:pt x="3062" y="315"/>
                    <a:pt x="2988" y="268"/>
                  </a:cubicBezTo>
                  <a:cubicBezTo>
                    <a:pt x="2943" y="237"/>
                    <a:pt x="2890" y="222"/>
                    <a:pt x="2837" y="222"/>
                  </a:cubicBezTo>
                  <a:cubicBezTo>
                    <a:pt x="2813" y="222"/>
                    <a:pt x="2789" y="225"/>
                    <a:pt x="2765" y="231"/>
                  </a:cubicBezTo>
                  <a:cubicBezTo>
                    <a:pt x="2682" y="240"/>
                    <a:pt x="2617" y="296"/>
                    <a:pt x="2580" y="361"/>
                  </a:cubicBezTo>
                  <a:lnTo>
                    <a:pt x="2450" y="556"/>
                  </a:lnTo>
                  <a:cubicBezTo>
                    <a:pt x="2300" y="498"/>
                    <a:pt x="2142" y="462"/>
                    <a:pt x="1984" y="462"/>
                  </a:cubicBezTo>
                  <a:cubicBezTo>
                    <a:pt x="1966" y="462"/>
                    <a:pt x="1948" y="462"/>
                    <a:pt x="1930" y="463"/>
                  </a:cubicBezTo>
                  <a:lnTo>
                    <a:pt x="1884" y="240"/>
                  </a:lnTo>
                  <a:cubicBezTo>
                    <a:pt x="1852" y="97"/>
                    <a:pt x="1723" y="1"/>
                    <a:pt x="1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3" tIns="91423" rIns="91423" bIns="91423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07181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mute="1">
                <p:cTn id="8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136</Words>
  <Application>Microsoft Office PowerPoint</Application>
  <PresentationFormat>Экран (16:9)</PresentationFormat>
  <Paragraphs>37</Paragraphs>
  <Slides>14</Slides>
  <Notes>14</Notes>
  <HiddenSlides>0</HiddenSlides>
  <MMClips>6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Open Sans</vt:lpstr>
      <vt:lpstr>Proxima Nova</vt:lpstr>
      <vt:lpstr>Arial</vt:lpstr>
      <vt:lpstr>Sora</vt:lpstr>
      <vt:lpstr>Nunito Light</vt:lpstr>
      <vt:lpstr>Software Engineering Business Plan by Slidesgo</vt:lpstr>
      <vt:lpstr>Slidesgo Final Pages</vt:lpstr>
      <vt:lpstr>ZabMed  Система Уведомления Пациентов</vt:lpstr>
      <vt:lpstr>Проблематика</vt:lpstr>
      <vt:lpstr>Архитектура приложения</vt:lpstr>
      <vt:lpstr>Список уведомлений пациента</vt:lpstr>
      <vt:lpstr>Отправка уведомлений организацией</vt:lpstr>
      <vt:lpstr>Обратная связь пациента</vt:lpstr>
      <vt:lpstr>Обратная связь администратора</vt:lpstr>
      <vt:lpstr>Привязка к телеграмм-боту</vt:lpstr>
      <vt:lpstr>Получение уведомлений в телеграмм-боте</vt:lpstr>
      <vt:lpstr>Презентация PowerPoint</vt:lpstr>
      <vt:lpstr>Мониторинг</vt:lpstr>
      <vt:lpstr>Преимущества нашего решения </vt:lpstr>
      <vt:lpstr>Перспективы развития</vt:lpstr>
      <vt:lpstr>ZabMed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ZabMed  Система Уведомления Пациентов</dc:title>
  <cp:lastModifiedBy>ariba</cp:lastModifiedBy>
  <cp:revision>10</cp:revision>
  <dcterms:modified xsi:type="dcterms:W3CDTF">2025-03-22T00:09:16Z</dcterms:modified>
</cp:coreProperties>
</file>